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66" r:id="rId5"/>
    <p:sldId id="364" r:id="rId6"/>
    <p:sldId id="365" r:id="rId7"/>
    <p:sldId id="391" r:id="rId8"/>
    <p:sldId id="396" r:id="rId9"/>
    <p:sldId id="397" r:id="rId10"/>
    <p:sldId id="2076137302" r:id="rId11"/>
    <p:sldId id="418" r:id="rId12"/>
    <p:sldId id="2076137303" r:id="rId13"/>
    <p:sldId id="395" r:id="rId14"/>
    <p:sldId id="394" r:id="rId15"/>
    <p:sldId id="415" r:id="rId16"/>
    <p:sldId id="426" r:id="rId17"/>
    <p:sldId id="2076137296" r:id="rId18"/>
    <p:sldId id="2076137301" r:id="rId19"/>
    <p:sldId id="2076137295" r:id="rId20"/>
    <p:sldId id="2076137294" r:id="rId21"/>
    <p:sldId id="420" r:id="rId22"/>
    <p:sldId id="4844" r:id="rId23"/>
    <p:sldId id="4843" r:id="rId24"/>
  </p:sldIdLst>
  <p:sldSz cx="12188825" cy="6858000"/>
  <p:notesSz cx="6858000" cy="92392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08" userDrawn="1">
          <p15:clr>
            <a:srgbClr val="A4A3A4"/>
          </p15:clr>
        </p15:guide>
        <p15:guide id="2" pos="3839">
          <p15:clr>
            <a:srgbClr val="A4A3A4"/>
          </p15:clr>
        </p15:guide>
        <p15:guide id="3" pos="335" userDrawn="1">
          <p15:clr>
            <a:srgbClr val="A4A3A4"/>
          </p15:clr>
        </p15:guide>
        <p15:guide id="4" pos="7487" userDrawn="1">
          <p15:clr>
            <a:srgbClr val="A4A3A4"/>
          </p15:clr>
        </p15:guide>
        <p15:guide id="5" pos="2663" userDrawn="1">
          <p15:clr>
            <a:srgbClr val="A4A3A4"/>
          </p15:clr>
        </p15:guide>
        <p15:guide id="6" pos="5087" userDrawn="1">
          <p15:clr>
            <a:srgbClr val="A4A3A4"/>
          </p15:clr>
        </p15:guide>
        <p15:guide id="7" pos="5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FE3E2"/>
    <a:srgbClr val="7B7B7B"/>
    <a:srgbClr val="333333"/>
    <a:srgbClr val="FB4516"/>
    <a:srgbClr val="BFBFBF"/>
    <a:srgbClr val="008F00"/>
    <a:srgbClr val="0167DF"/>
    <a:srgbClr val="A5A5A5"/>
    <a:srgbClr val="73FB79"/>
    <a:srgbClr val="D9DA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590A0-ED65-4101-A77F-C03B7466AA35}" v="42" dt="2021-08-16T12:31:14.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65200" autoAdjust="0"/>
  </p:normalViewPr>
  <p:slideViewPr>
    <p:cSldViewPr snapToGrid="0">
      <p:cViewPr varScale="1">
        <p:scale>
          <a:sx n="109" d="100"/>
          <a:sy n="109" d="100"/>
        </p:scale>
        <p:origin x="2832" y="108"/>
      </p:cViewPr>
      <p:guideLst>
        <p:guide orient="horz" pos="2808"/>
        <p:guide pos="3839"/>
        <p:guide pos="335"/>
        <p:guide pos="7487"/>
        <p:guide pos="2663"/>
        <p:guide pos="5087"/>
        <p:guide pos="527"/>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Garcia" userId="c6b568f8-4532-4e04-8099-72cd153cbe75" providerId="ADAL" clId="{1EF590A0-ED65-4101-A77F-C03B7466AA35}"/>
    <pc:docChg chg="undo redo custSel addSld delSld modSld sldOrd delMainMaster modNotesMaster modHandout">
      <pc:chgData name="Anthony Garcia" userId="c6b568f8-4532-4e04-8099-72cd153cbe75" providerId="ADAL" clId="{1EF590A0-ED65-4101-A77F-C03B7466AA35}" dt="2021-08-16T12:33:57.590" v="6572" actId="1076"/>
      <pc:docMkLst>
        <pc:docMk/>
      </pc:docMkLst>
      <pc:sldChg chg="del">
        <pc:chgData name="Anthony Garcia" userId="c6b568f8-4532-4e04-8099-72cd153cbe75" providerId="ADAL" clId="{1EF590A0-ED65-4101-A77F-C03B7466AA35}" dt="2021-08-15T01:55:11.031" v="5876" actId="47"/>
        <pc:sldMkLst>
          <pc:docMk/>
          <pc:sldMk cId="322501379" sldId="263"/>
        </pc:sldMkLst>
      </pc:sldChg>
      <pc:sldChg chg="del">
        <pc:chgData name="Anthony Garcia" userId="c6b568f8-4532-4e04-8099-72cd153cbe75" providerId="ADAL" clId="{1EF590A0-ED65-4101-A77F-C03B7466AA35}" dt="2021-08-15T01:55:11.031" v="5876" actId="47"/>
        <pc:sldMkLst>
          <pc:docMk/>
          <pc:sldMk cId="3885002972" sldId="264"/>
        </pc:sldMkLst>
      </pc:sldChg>
      <pc:sldChg chg="addSp modSp mod">
        <pc:chgData name="Anthony Garcia" userId="c6b568f8-4532-4e04-8099-72cd153cbe75" providerId="ADAL" clId="{1EF590A0-ED65-4101-A77F-C03B7466AA35}" dt="2021-08-16T12:33:57.590" v="6572" actId="1076"/>
        <pc:sldMkLst>
          <pc:docMk/>
          <pc:sldMk cId="2298042694" sldId="266"/>
        </pc:sldMkLst>
        <pc:spChg chg="mod">
          <ac:chgData name="Anthony Garcia" userId="c6b568f8-4532-4e04-8099-72cd153cbe75" providerId="ADAL" clId="{1EF590A0-ED65-4101-A77F-C03B7466AA35}" dt="2021-08-09T17:13:39.355" v="4131" actId="313"/>
          <ac:spMkLst>
            <pc:docMk/>
            <pc:sldMk cId="2298042694" sldId="266"/>
            <ac:spMk id="7" creationId="{00000000-0000-0000-0000-000000000000}"/>
          </ac:spMkLst>
        </pc:spChg>
        <pc:spChg chg="mod">
          <ac:chgData name="Anthony Garcia" userId="c6b568f8-4532-4e04-8099-72cd153cbe75" providerId="ADAL" clId="{1EF590A0-ED65-4101-A77F-C03B7466AA35}" dt="2021-08-03T15:46:13.941" v="121" actId="20577"/>
          <ac:spMkLst>
            <pc:docMk/>
            <pc:sldMk cId="2298042694" sldId="266"/>
            <ac:spMk id="8" creationId="{00000000-0000-0000-0000-000000000000}"/>
          </ac:spMkLst>
        </pc:spChg>
        <pc:picChg chg="add mod">
          <ac:chgData name="Anthony Garcia" userId="c6b568f8-4532-4e04-8099-72cd153cbe75" providerId="ADAL" clId="{1EF590A0-ED65-4101-A77F-C03B7466AA35}" dt="2021-08-16T12:33:57.590" v="6572" actId="1076"/>
          <ac:picMkLst>
            <pc:docMk/>
            <pc:sldMk cId="2298042694" sldId="266"/>
            <ac:picMk id="3" creationId="{2775A795-AD77-4439-8317-4C797C7DB702}"/>
          </ac:picMkLst>
        </pc:picChg>
      </pc:sldChg>
      <pc:sldChg chg="del">
        <pc:chgData name="Anthony Garcia" userId="c6b568f8-4532-4e04-8099-72cd153cbe75" providerId="ADAL" clId="{1EF590A0-ED65-4101-A77F-C03B7466AA35}" dt="2021-08-15T01:55:11.031" v="5876" actId="47"/>
        <pc:sldMkLst>
          <pc:docMk/>
          <pc:sldMk cId="2302240578" sldId="267"/>
        </pc:sldMkLst>
      </pc:sldChg>
      <pc:sldChg chg="del">
        <pc:chgData name="Anthony Garcia" userId="c6b568f8-4532-4e04-8099-72cd153cbe75" providerId="ADAL" clId="{1EF590A0-ED65-4101-A77F-C03B7466AA35}" dt="2021-08-15T01:55:11.031" v="5876" actId="47"/>
        <pc:sldMkLst>
          <pc:docMk/>
          <pc:sldMk cId="1057162541" sldId="269"/>
        </pc:sldMkLst>
      </pc:sldChg>
      <pc:sldChg chg="del">
        <pc:chgData name="Anthony Garcia" userId="c6b568f8-4532-4e04-8099-72cd153cbe75" providerId="ADAL" clId="{1EF590A0-ED65-4101-A77F-C03B7466AA35}" dt="2021-08-15T01:55:11.031" v="5876" actId="47"/>
        <pc:sldMkLst>
          <pc:docMk/>
          <pc:sldMk cId="975000550" sldId="270"/>
        </pc:sldMkLst>
      </pc:sldChg>
      <pc:sldChg chg="del">
        <pc:chgData name="Anthony Garcia" userId="c6b568f8-4532-4e04-8099-72cd153cbe75" providerId="ADAL" clId="{1EF590A0-ED65-4101-A77F-C03B7466AA35}" dt="2021-08-15T01:55:11.031" v="5876" actId="47"/>
        <pc:sldMkLst>
          <pc:docMk/>
          <pc:sldMk cId="578984021" sldId="272"/>
        </pc:sldMkLst>
      </pc:sldChg>
      <pc:sldChg chg="del">
        <pc:chgData name="Anthony Garcia" userId="c6b568f8-4532-4e04-8099-72cd153cbe75" providerId="ADAL" clId="{1EF590A0-ED65-4101-A77F-C03B7466AA35}" dt="2021-08-15T01:55:11.031" v="5876" actId="47"/>
        <pc:sldMkLst>
          <pc:docMk/>
          <pc:sldMk cId="3627664579" sldId="273"/>
        </pc:sldMkLst>
      </pc:sldChg>
      <pc:sldChg chg="del">
        <pc:chgData name="Anthony Garcia" userId="c6b568f8-4532-4e04-8099-72cd153cbe75" providerId="ADAL" clId="{1EF590A0-ED65-4101-A77F-C03B7466AA35}" dt="2021-08-15T01:55:11.031" v="5876" actId="47"/>
        <pc:sldMkLst>
          <pc:docMk/>
          <pc:sldMk cId="3259747330" sldId="275"/>
        </pc:sldMkLst>
      </pc:sldChg>
      <pc:sldChg chg="del">
        <pc:chgData name="Anthony Garcia" userId="c6b568f8-4532-4e04-8099-72cd153cbe75" providerId="ADAL" clId="{1EF590A0-ED65-4101-A77F-C03B7466AA35}" dt="2021-08-15T01:55:11.031" v="5876" actId="47"/>
        <pc:sldMkLst>
          <pc:docMk/>
          <pc:sldMk cId="1204554044" sldId="276"/>
        </pc:sldMkLst>
      </pc:sldChg>
      <pc:sldChg chg="del">
        <pc:chgData name="Anthony Garcia" userId="c6b568f8-4532-4e04-8099-72cd153cbe75" providerId="ADAL" clId="{1EF590A0-ED65-4101-A77F-C03B7466AA35}" dt="2021-08-15T01:55:11.031" v="5876" actId="47"/>
        <pc:sldMkLst>
          <pc:docMk/>
          <pc:sldMk cId="65935150" sldId="277"/>
        </pc:sldMkLst>
      </pc:sldChg>
      <pc:sldChg chg="del">
        <pc:chgData name="Anthony Garcia" userId="c6b568f8-4532-4e04-8099-72cd153cbe75" providerId="ADAL" clId="{1EF590A0-ED65-4101-A77F-C03B7466AA35}" dt="2021-08-15T01:55:11.031" v="5876" actId="47"/>
        <pc:sldMkLst>
          <pc:docMk/>
          <pc:sldMk cId="4241889002" sldId="279"/>
        </pc:sldMkLst>
      </pc:sldChg>
      <pc:sldChg chg="del">
        <pc:chgData name="Anthony Garcia" userId="c6b568f8-4532-4e04-8099-72cd153cbe75" providerId="ADAL" clId="{1EF590A0-ED65-4101-A77F-C03B7466AA35}" dt="2021-08-15T01:55:11.031" v="5876" actId="47"/>
        <pc:sldMkLst>
          <pc:docMk/>
          <pc:sldMk cId="4219736492" sldId="363"/>
        </pc:sldMkLst>
      </pc:sldChg>
      <pc:sldChg chg="modSp mod ord">
        <pc:chgData name="Anthony Garcia" userId="c6b568f8-4532-4e04-8099-72cd153cbe75" providerId="ADAL" clId="{1EF590A0-ED65-4101-A77F-C03B7466AA35}" dt="2021-08-16T12:32:40.267" v="6565" actId="20577"/>
        <pc:sldMkLst>
          <pc:docMk/>
          <pc:sldMk cId="2885152527" sldId="364"/>
        </pc:sldMkLst>
        <pc:spChg chg="mod">
          <ac:chgData name="Anthony Garcia" userId="c6b568f8-4532-4e04-8099-72cd153cbe75" providerId="ADAL" clId="{1EF590A0-ED65-4101-A77F-C03B7466AA35}" dt="2021-08-16T12:32:40.267" v="6565" actId="20577"/>
          <ac:spMkLst>
            <pc:docMk/>
            <pc:sldMk cId="2885152527" sldId="364"/>
            <ac:spMk id="6" creationId="{C5685378-F14C-4DD3-BE81-AB05C0859CCE}"/>
          </ac:spMkLst>
        </pc:spChg>
      </pc:sldChg>
      <pc:sldChg chg="addSp delSp modSp mod ord modAnim">
        <pc:chgData name="Anthony Garcia" userId="c6b568f8-4532-4e04-8099-72cd153cbe75" providerId="ADAL" clId="{1EF590A0-ED65-4101-A77F-C03B7466AA35}" dt="2021-08-16T12:31:54.449" v="6514"/>
        <pc:sldMkLst>
          <pc:docMk/>
          <pc:sldMk cId="963667282" sldId="365"/>
        </pc:sldMkLst>
        <pc:spChg chg="mod">
          <ac:chgData name="Anthony Garcia" userId="c6b568f8-4532-4e04-8099-72cd153cbe75" providerId="ADAL" clId="{1EF590A0-ED65-4101-A77F-C03B7466AA35}" dt="2021-08-07T20:15:20.400" v="166" actId="1076"/>
          <ac:spMkLst>
            <pc:docMk/>
            <pc:sldMk cId="963667282" sldId="365"/>
            <ac:spMk id="2" creationId="{6A6B85BA-149A-4032-B23C-43C579357482}"/>
          </ac:spMkLst>
        </pc:spChg>
        <pc:spChg chg="del">
          <ac:chgData name="Anthony Garcia" userId="c6b568f8-4532-4e04-8099-72cd153cbe75" providerId="ADAL" clId="{1EF590A0-ED65-4101-A77F-C03B7466AA35}" dt="2021-08-07T20:14:56.532" v="128"/>
          <ac:spMkLst>
            <pc:docMk/>
            <pc:sldMk cId="963667282" sldId="365"/>
            <ac:spMk id="3" creationId="{66F55BD2-E8CD-4430-83C5-4ED3FC01E1C5}"/>
          </ac:spMkLst>
        </pc:spChg>
        <pc:spChg chg="del">
          <ac:chgData name="Anthony Garcia" userId="c6b568f8-4532-4e04-8099-72cd153cbe75" providerId="ADAL" clId="{1EF590A0-ED65-4101-A77F-C03B7466AA35}" dt="2021-08-07T20:15:14.755" v="165" actId="478"/>
          <ac:spMkLst>
            <pc:docMk/>
            <pc:sldMk cId="963667282" sldId="365"/>
            <ac:spMk id="5" creationId="{26F36F61-D2E0-4B00-B92F-12CBB7A8F105}"/>
          </ac:spMkLst>
        </pc:spChg>
        <pc:picChg chg="add mod">
          <ac:chgData name="Anthony Garcia" userId="c6b568f8-4532-4e04-8099-72cd153cbe75" providerId="ADAL" clId="{1EF590A0-ED65-4101-A77F-C03B7466AA35}" dt="2021-08-07T20:15:31.130" v="169" actId="1076"/>
          <ac:picMkLst>
            <pc:docMk/>
            <pc:sldMk cId="963667282" sldId="365"/>
            <ac:picMk id="6" creationId="{2CE18DF7-7ECE-43E3-B7D0-9CEE1E260507}"/>
          </ac:picMkLst>
        </pc:picChg>
      </pc:sldChg>
      <pc:sldChg chg="del modNotesTx">
        <pc:chgData name="Anthony Garcia" userId="c6b568f8-4532-4e04-8099-72cd153cbe75" providerId="ADAL" clId="{1EF590A0-ED65-4101-A77F-C03B7466AA35}" dt="2021-08-08T10:37:37.069" v="3765" actId="47"/>
        <pc:sldMkLst>
          <pc:docMk/>
          <pc:sldMk cId="1561148934" sldId="366"/>
        </pc:sldMkLst>
      </pc:sldChg>
      <pc:sldChg chg="del">
        <pc:chgData name="Anthony Garcia" userId="c6b568f8-4532-4e04-8099-72cd153cbe75" providerId="ADAL" clId="{1EF590A0-ED65-4101-A77F-C03B7466AA35}" dt="2021-08-15T01:55:11.031" v="5876" actId="47"/>
        <pc:sldMkLst>
          <pc:docMk/>
          <pc:sldMk cId="2084364999" sldId="367"/>
        </pc:sldMkLst>
      </pc:sldChg>
      <pc:sldChg chg="del">
        <pc:chgData name="Anthony Garcia" userId="c6b568f8-4532-4e04-8099-72cd153cbe75" providerId="ADAL" clId="{1EF590A0-ED65-4101-A77F-C03B7466AA35}" dt="2021-08-15T01:55:11.031" v="5876" actId="47"/>
        <pc:sldMkLst>
          <pc:docMk/>
          <pc:sldMk cId="4185564899" sldId="369"/>
        </pc:sldMkLst>
      </pc:sldChg>
      <pc:sldChg chg="del">
        <pc:chgData name="Anthony Garcia" userId="c6b568f8-4532-4e04-8099-72cd153cbe75" providerId="ADAL" clId="{1EF590A0-ED65-4101-A77F-C03B7466AA35}" dt="2021-08-15T01:55:11.031" v="5876" actId="47"/>
        <pc:sldMkLst>
          <pc:docMk/>
          <pc:sldMk cId="3258307299" sldId="370"/>
        </pc:sldMkLst>
      </pc:sldChg>
      <pc:sldChg chg="del">
        <pc:chgData name="Anthony Garcia" userId="c6b568f8-4532-4e04-8099-72cd153cbe75" providerId="ADAL" clId="{1EF590A0-ED65-4101-A77F-C03B7466AA35}" dt="2021-08-15T01:55:11.031" v="5876" actId="47"/>
        <pc:sldMkLst>
          <pc:docMk/>
          <pc:sldMk cId="811811326" sldId="371"/>
        </pc:sldMkLst>
      </pc:sldChg>
      <pc:sldChg chg="del">
        <pc:chgData name="Anthony Garcia" userId="c6b568f8-4532-4e04-8099-72cd153cbe75" providerId="ADAL" clId="{1EF590A0-ED65-4101-A77F-C03B7466AA35}" dt="2021-08-15T01:55:11.031" v="5876" actId="47"/>
        <pc:sldMkLst>
          <pc:docMk/>
          <pc:sldMk cId="1496473368" sldId="372"/>
        </pc:sldMkLst>
      </pc:sldChg>
      <pc:sldChg chg="del">
        <pc:chgData name="Anthony Garcia" userId="c6b568f8-4532-4e04-8099-72cd153cbe75" providerId="ADAL" clId="{1EF590A0-ED65-4101-A77F-C03B7466AA35}" dt="2021-08-15T01:55:11.031" v="5876" actId="47"/>
        <pc:sldMkLst>
          <pc:docMk/>
          <pc:sldMk cId="2782360576" sldId="373"/>
        </pc:sldMkLst>
      </pc:sldChg>
      <pc:sldChg chg="del">
        <pc:chgData name="Anthony Garcia" userId="c6b568f8-4532-4e04-8099-72cd153cbe75" providerId="ADAL" clId="{1EF590A0-ED65-4101-A77F-C03B7466AA35}" dt="2021-08-15T01:55:11.031" v="5876" actId="47"/>
        <pc:sldMkLst>
          <pc:docMk/>
          <pc:sldMk cId="3606816865" sldId="374"/>
        </pc:sldMkLst>
      </pc:sldChg>
      <pc:sldChg chg="del">
        <pc:chgData name="Anthony Garcia" userId="c6b568f8-4532-4e04-8099-72cd153cbe75" providerId="ADAL" clId="{1EF590A0-ED65-4101-A77F-C03B7466AA35}" dt="2021-08-15T01:55:11.031" v="5876" actId="47"/>
        <pc:sldMkLst>
          <pc:docMk/>
          <pc:sldMk cId="3060497720" sldId="375"/>
        </pc:sldMkLst>
      </pc:sldChg>
      <pc:sldChg chg="del">
        <pc:chgData name="Anthony Garcia" userId="c6b568f8-4532-4e04-8099-72cd153cbe75" providerId="ADAL" clId="{1EF590A0-ED65-4101-A77F-C03B7466AA35}" dt="2021-08-15T01:55:11.031" v="5876" actId="47"/>
        <pc:sldMkLst>
          <pc:docMk/>
          <pc:sldMk cId="650945918" sldId="376"/>
        </pc:sldMkLst>
      </pc:sldChg>
      <pc:sldChg chg="del">
        <pc:chgData name="Anthony Garcia" userId="c6b568f8-4532-4e04-8099-72cd153cbe75" providerId="ADAL" clId="{1EF590A0-ED65-4101-A77F-C03B7466AA35}" dt="2021-08-15T01:55:11.031" v="5876" actId="47"/>
        <pc:sldMkLst>
          <pc:docMk/>
          <pc:sldMk cId="2903569262" sldId="377"/>
        </pc:sldMkLst>
      </pc:sldChg>
      <pc:sldChg chg="del">
        <pc:chgData name="Anthony Garcia" userId="c6b568f8-4532-4e04-8099-72cd153cbe75" providerId="ADAL" clId="{1EF590A0-ED65-4101-A77F-C03B7466AA35}" dt="2021-08-15T01:55:11.031" v="5876" actId="47"/>
        <pc:sldMkLst>
          <pc:docMk/>
          <pc:sldMk cId="2093054289" sldId="378"/>
        </pc:sldMkLst>
      </pc:sldChg>
      <pc:sldChg chg="del">
        <pc:chgData name="Anthony Garcia" userId="c6b568f8-4532-4e04-8099-72cd153cbe75" providerId="ADAL" clId="{1EF590A0-ED65-4101-A77F-C03B7466AA35}" dt="2021-08-15T01:55:11.031" v="5876" actId="47"/>
        <pc:sldMkLst>
          <pc:docMk/>
          <pc:sldMk cId="2530423725" sldId="380"/>
        </pc:sldMkLst>
      </pc:sldChg>
      <pc:sldChg chg="del">
        <pc:chgData name="Anthony Garcia" userId="c6b568f8-4532-4e04-8099-72cd153cbe75" providerId="ADAL" clId="{1EF590A0-ED65-4101-A77F-C03B7466AA35}" dt="2021-08-15T01:55:11.031" v="5876" actId="47"/>
        <pc:sldMkLst>
          <pc:docMk/>
          <pc:sldMk cId="3824331697" sldId="381"/>
        </pc:sldMkLst>
      </pc:sldChg>
      <pc:sldChg chg="del">
        <pc:chgData name="Anthony Garcia" userId="c6b568f8-4532-4e04-8099-72cd153cbe75" providerId="ADAL" clId="{1EF590A0-ED65-4101-A77F-C03B7466AA35}" dt="2021-08-15T01:55:11.031" v="5876" actId="47"/>
        <pc:sldMkLst>
          <pc:docMk/>
          <pc:sldMk cId="407689750" sldId="382"/>
        </pc:sldMkLst>
      </pc:sldChg>
      <pc:sldChg chg="del">
        <pc:chgData name="Anthony Garcia" userId="c6b568f8-4532-4e04-8099-72cd153cbe75" providerId="ADAL" clId="{1EF590A0-ED65-4101-A77F-C03B7466AA35}" dt="2021-08-15T01:55:11.031" v="5876" actId="47"/>
        <pc:sldMkLst>
          <pc:docMk/>
          <pc:sldMk cId="2391974256" sldId="383"/>
        </pc:sldMkLst>
      </pc:sldChg>
      <pc:sldChg chg="del">
        <pc:chgData name="Anthony Garcia" userId="c6b568f8-4532-4e04-8099-72cd153cbe75" providerId="ADAL" clId="{1EF590A0-ED65-4101-A77F-C03B7466AA35}" dt="2021-08-15T01:55:11.031" v="5876" actId="47"/>
        <pc:sldMkLst>
          <pc:docMk/>
          <pc:sldMk cId="2452553043" sldId="385"/>
        </pc:sldMkLst>
      </pc:sldChg>
      <pc:sldChg chg="del">
        <pc:chgData name="Anthony Garcia" userId="c6b568f8-4532-4e04-8099-72cd153cbe75" providerId="ADAL" clId="{1EF590A0-ED65-4101-A77F-C03B7466AA35}" dt="2021-08-15T01:55:11.031" v="5876" actId="47"/>
        <pc:sldMkLst>
          <pc:docMk/>
          <pc:sldMk cId="282669989" sldId="386"/>
        </pc:sldMkLst>
      </pc:sldChg>
      <pc:sldChg chg="del">
        <pc:chgData name="Anthony Garcia" userId="c6b568f8-4532-4e04-8099-72cd153cbe75" providerId="ADAL" clId="{1EF590A0-ED65-4101-A77F-C03B7466AA35}" dt="2021-08-15T01:55:11.031" v="5876" actId="47"/>
        <pc:sldMkLst>
          <pc:docMk/>
          <pc:sldMk cId="445297596" sldId="387"/>
        </pc:sldMkLst>
      </pc:sldChg>
      <pc:sldChg chg="addSp modSp mod ord">
        <pc:chgData name="Anthony Garcia" userId="c6b568f8-4532-4e04-8099-72cd153cbe75" providerId="ADAL" clId="{1EF590A0-ED65-4101-A77F-C03B7466AA35}" dt="2021-08-15T10:36:10.212" v="6374" actId="20577"/>
        <pc:sldMkLst>
          <pc:docMk/>
          <pc:sldMk cId="1114952159" sldId="391"/>
        </pc:sldMkLst>
        <pc:spChg chg="mod">
          <ac:chgData name="Anthony Garcia" userId="c6b568f8-4532-4e04-8099-72cd153cbe75" providerId="ADAL" clId="{1EF590A0-ED65-4101-A77F-C03B7466AA35}" dt="2021-08-07T20:57:52.392" v="422" actId="20577"/>
          <ac:spMkLst>
            <pc:docMk/>
            <pc:sldMk cId="1114952159" sldId="391"/>
            <ac:spMk id="2" creationId="{C7C9485B-5BB7-478D-ACFB-D7E58A239206}"/>
          </ac:spMkLst>
        </pc:spChg>
        <pc:spChg chg="mod">
          <ac:chgData name="Anthony Garcia" userId="c6b568f8-4532-4e04-8099-72cd153cbe75" providerId="ADAL" clId="{1EF590A0-ED65-4101-A77F-C03B7466AA35}" dt="2021-08-15T10:36:10.212" v="6374" actId="20577"/>
          <ac:spMkLst>
            <pc:docMk/>
            <pc:sldMk cId="1114952159" sldId="391"/>
            <ac:spMk id="3" creationId="{17591DD2-092E-46FB-BF56-4BC4AF2223A7}"/>
          </ac:spMkLst>
        </pc:spChg>
        <pc:spChg chg="mod">
          <ac:chgData name="Anthony Garcia" userId="c6b568f8-4532-4e04-8099-72cd153cbe75" providerId="ADAL" clId="{1EF590A0-ED65-4101-A77F-C03B7466AA35}" dt="2021-08-07T21:42:32.943" v="1832"/>
          <ac:spMkLst>
            <pc:docMk/>
            <pc:sldMk cId="1114952159" sldId="391"/>
            <ac:spMk id="9" creationId="{E72D22E9-013E-4DEE-A290-12CBCC9F6310}"/>
          </ac:spMkLst>
        </pc:spChg>
        <pc:spChg chg="mod">
          <ac:chgData name="Anthony Garcia" userId="c6b568f8-4532-4e04-8099-72cd153cbe75" providerId="ADAL" clId="{1EF590A0-ED65-4101-A77F-C03B7466AA35}" dt="2021-08-07T21:42:32.943" v="1832"/>
          <ac:spMkLst>
            <pc:docMk/>
            <pc:sldMk cId="1114952159" sldId="391"/>
            <ac:spMk id="10" creationId="{285D7466-3DDF-42C7-BB06-70FE1ABD5F4D}"/>
          </ac:spMkLst>
        </pc:spChg>
        <pc:spChg chg="mod">
          <ac:chgData name="Anthony Garcia" userId="c6b568f8-4532-4e04-8099-72cd153cbe75" providerId="ADAL" clId="{1EF590A0-ED65-4101-A77F-C03B7466AA35}" dt="2021-08-07T21:42:32.943" v="1832"/>
          <ac:spMkLst>
            <pc:docMk/>
            <pc:sldMk cId="1114952159" sldId="391"/>
            <ac:spMk id="11" creationId="{DAB166D9-491C-4E1F-95E7-C8F19F1D4206}"/>
          </ac:spMkLst>
        </pc:spChg>
        <pc:spChg chg="mod">
          <ac:chgData name="Anthony Garcia" userId="c6b568f8-4532-4e04-8099-72cd153cbe75" providerId="ADAL" clId="{1EF590A0-ED65-4101-A77F-C03B7466AA35}" dt="2021-08-07T21:42:32.943" v="1832"/>
          <ac:spMkLst>
            <pc:docMk/>
            <pc:sldMk cId="1114952159" sldId="391"/>
            <ac:spMk id="12" creationId="{0C4AF9AB-5A57-42C7-9F62-CF2641A5C978}"/>
          </ac:spMkLst>
        </pc:spChg>
        <pc:grpChg chg="add mod">
          <ac:chgData name="Anthony Garcia" userId="c6b568f8-4532-4e04-8099-72cd153cbe75" providerId="ADAL" clId="{1EF590A0-ED65-4101-A77F-C03B7466AA35}" dt="2021-08-07T21:43:05.523" v="1843" actId="1037"/>
          <ac:grpSpMkLst>
            <pc:docMk/>
            <pc:sldMk cId="1114952159" sldId="391"/>
            <ac:grpSpMk id="8" creationId="{FC2F18C9-540F-4B78-8EBD-9DBC36DAA73B}"/>
          </ac:grpSpMkLst>
        </pc:grpChg>
        <pc:picChg chg="add mod">
          <ac:chgData name="Anthony Garcia" userId="c6b568f8-4532-4e04-8099-72cd153cbe75" providerId="ADAL" clId="{1EF590A0-ED65-4101-A77F-C03B7466AA35}" dt="2021-08-07T21:07:40.137" v="1690" actId="1076"/>
          <ac:picMkLst>
            <pc:docMk/>
            <pc:sldMk cId="1114952159" sldId="391"/>
            <ac:picMk id="7" creationId="{733FE489-987F-424A-A236-C10642721317}"/>
          </ac:picMkLst>
        </pc:picChg>
      </pc:sldChg>
      <pc:sldChg chg="del">
        <pc:chgData name="Anthony Garcia" userId="c6b568f8-4532-4e04-8099-72cd153cbe75" providerId="ADAL" clId="{1EF590A0-ED65-4101-A77F-C03B7466AA35}" dt="2021-08-15T01:55:11.031" v="5876" actId="47"/>
        <pc:sldMkLst>
          <pc:docMk/>
          <pc:sldMk cId="3530193100" sldId="392"/>
        </pc:sldMkLst>
      </pc:sldChg>
      <pc:sldChg chg="del">
        <pc:chgData name="Anthony Garcia" userId="c6b568f8-4532-4e04-8099-72cd153cbe75" providerId="ADAL" clId="{1EF590A0-ED65-4101-A77F-C03B7466AA35}" dt="2021-08-15T01:55:11.031" v="5876" actId="47"/>
        <pc:sldMkLst>
          <pc:docMk/>
          <pc:sldMk cId="3260849113" sldId="393"/>
        </pc:sldMkLst>
      </pc:sldChg>
      <pc:sldChg chg="addSp delSp modSp mod ord modAnim">
        <pc:chgData name="Anthony Garcia" userId="c6b568f8-4532-4e04-8099-72cd153cbe75" providerId="ADAL" clId="{1EF590A0-ED65-4101-A77F-C03B7466AA35}" dt="2021-08-15T01:27:29.113" v="5083" actId="1076"/>
        <pc:sldMkLst>
          <pc:docMk/>
          <pc:sldMk cId="875307469" sldId="394"/>
        </pc:sldMkLst>
        <pc:spChg chg="mod">
          <ac:chgData name="Anthony Garcia" userId="c6b568f8-4532-4e04-8099-72cd153cbe75" providerId="ADAL" clId="{1EF590A0-ED65-4101-A77F-C03B7466AA35}" dt="2021-08-08T10:37:22.621" v="3762" actId="5793"/>
          <ac:spMkLst>
            <pc:docMk/>
            <pc:sldMk cId="875307469" sldId="394"/>
            <ac:spMk id="2" creationId="{6A6B85BA-149A-4032-B23C-43C579357482}"/>
          </ac:spMkLst>
        </pc:spChg>
        <pc:spChg chg="del">
          <ac:chgData name="Anthony Garcia" userId="c6b568f8-4532-4e04-8099-72cd153cbe75" providerId="ADAL" clId="{1EF590A0-ED65-4101-A77F-C03B7466AA35}" dt="2021-08-08T10:36:14.559" v="3664"/>
          <ac:spMkLst>
            <pc:docMk/>
            <pc:sldMk cId="875307469" sldId="394"/>
            <ac:spMk id="3" creationId="{66F55BD2-E8CD-4430-83C5-4ED3FC01E1C5}"/>
          </ac:spMkLst>
        </pc:spChg>
        <pc:spChg chg="add mod">
          <ac:chgData name="Anthony Garcia" userId="c6b568f8-4532-4e04-8099-72cd153cbe75" providerId="ADAL" clId="{1EF590A0-ED65-4101-A77F-C03B7466AA35}" dt="2021-08-15T01:27:29.113" v="5083" actId="1076"/>
          <ac:spMkLst>
            <pc:docMk/>
            <pc:sldMk cId="875307469" sldId="394"/>
            <ac:spMk id="11" creationId="{1BE47DB6-8F89-44F5-BA48-B7AB5C72DECF}"/>
          </ac:spMkLst>
        </pc:spChg>
        <pc:grpChg chg="del">
          <ac:chgData name="Anthony Garcia" userId="c6b568f8-4532-4e04-8099-72cd153cbe75" providerId="ADAL" clId="{1EF590A0-ED65-4101-A77F-C03B7466AA35}" dt="2021-08-08T10:36:18.510" v="3665" actId="478"/>
          <ac:grpSpMkLst>
            <pc:docMk/>
            <pc:sldMk cId="875307469" sldId="394"/>
            <ac:grpSpMk id="6" creationId="{3D0B8AAB-0A18-B249-B671-DEE45508D5F9}"/>
          </ac:grpSpMkLst>
        </pc:grpChg>
        <pc:picChg chg="add mod">
          <ac:chgData name="Anthony Garcia" userId="c6b568f8-4532-4e04-8099-72cd153cbe75" providerId="ADAL" clId="{1EF590A0-ED65-4101-A77F-C03B7466AA35}" dt="2021-08-08T11:11:43.901" v="3977" actId="1076"/>
          <ac:picMkLst>
            <pc:docMk/>
            <pc:sldMk cId="875307469" sldId="394"/>
            <ac:picMk id="5" creationId="{229F72A2-373B-4EFF-9E0B-712B73A5C063}"/>
          </ac:picMkLst>
        </pc:picChg>
      </pc:sldChg>
      <pc:sldChg chg="addSp delSp modSp add mod ord modNotesTx">
        <pc:chgData name="Anthony Garcia" userId="c6b568f8-4532-4e04-8099-72cd153cbe75" providerId="ADAL" clId="{1EF590A0-ED65-4101-A77F-C03B7466AA35}" dt="2021-08-15T01:52:18.818" v="5851" actId="1076"/>
        <pc:sldMkLst>
          <pc:docMk/>
          <pc:sldMk cId="1738507837" sldId="395"/>
        </pc:sldMkLst>
        <pc:spChg chg="mod">
          <ac:chgData name="Anthony Garcia" userId="c6b568f8-4532-4e04-8099-72cd153cbe75" providerId="ADAL" clId="{1EF590A0-ED65-4101-A77F-C03B7466AA35}" dt="2021-08-10T14:17:51.764" v="4337" actId="5793"/>
          <ac:spMkLst>
            <pc:docMk/>
            <pc:sldMk cId="1738507837" sldId="395"/>
            <ac:spMk id="2" creationId="{6A6B85BA-149A-4032-B23C-43C579357482}"/>
          </ac:spMkLst>
        </pc:spChg>
        <pc:spChg chg="mod">
          <ac:chgData name="Anthony Garcia" userId="c6b568f8-4532-4e04-8099-72cd153cbe75" providerId="ADAL" clId="{1EF590A0-ED65-4101-A77F-C03B7466AA35}" dt="2021-08-15T01:52:18.818" v="5851" actId="1076"/>
          <ac:spMkLst>
            <pc:docMk/>
            <pc:sldMk cId="1738507837" sldId="395"/>
            <ac:spMk id="10" creationId="{FD6C0027-82A7-4EB2-A6BE-DD0CDFCB6DCD}"/>
          </ac:spMkLst>
        </pc:spChg>
        <pc:spChg chg="mod">
          <ac:chgData name="Anthony Garcia" userId="c6b568f8-4532-4e04-8099-72cd153cbe75" providerId="ADAL" clId="{1EF590A0-ED65-4101-A77F-C03B7466AA35}" dt="2021-08-15T01:51:53.758" v="5850" actId="1076"/>
          <ac:spMkLst>
            <pc:docMk/>
            <pc:sldMk cId="1738507837" sldId="395"/>
            <ac:spMk id="12" creationId="{994A8121-3CD5-4940-AEBB-4F0053C29199}"/>
          </ac:spMkLst>
        </pc:spChg>
        <pc:spChg chg="mod">
          <ac:chgData name="Anthony Garcia" userId="c6b568f8-4532-4e04-8099-72cd153cbe75" providerId="ADAL" clId="{1EF590A0-ED65-4101-A77F-C03B7466AA35}" dt="2021-08-15T01:51:53.758" v="5850" actId="1076"/>
          <ac:spMkLst>
            <pc:docMk/>
            <pc:sldMk cId="1738507837" sldId="395"/>
            <ac:spMk id="13" creationId="{BE13FACB-64C3-4976-9528-6688A78FB524}"/>
          </ac:spMkLst>
        </pc:spChg>
        <pc:spChg chg="mod">
          <ac:chgData name="Anthony Garcia" userId="c6b568f8-4532-4e04-8099-72cd153cbe75" providerId="ADAL" clId="{1EF590A0-ED65-4101-A77F-C03B7466AA35}" dt="2021-08-15T01:51:53.758" v="5850" actId="1076"/>
          <ac:spMkLst>
            <pc:docMk/>
            <pc:sldMk cId="1738507837" sldId="395"/>
            <ac:spMk id="14" creationId="{98D74E18-B1BB-4DB6-AA33-D82C702A1340}"/>
          </ac:spMkLst>
        </pc:spChg>
        <pc:spChg chg="mod">
          <ac:chgData name="Anthony Garcia" userId="c6b568f8-4532-4e04-8099-72cd153cbe75" providerId="ADAL" clId="{1EF590A0-ED65-4101-A77F-C03B7466AA35}" dt="2021-08-15T01:51:53.758" v="5850" actId="1076"/>
          <ac:spMkLst>
            <pc:docMk/>
            <pc:sldMk cId="1738507837" sldId="395"/>
            <ac:spMk id="15" creationId="{DA83CFBB-7CB0-469E-A5AA-49E58FD5D7CA}"/>
          </ac:spMkLst>
        </pc:spChg>
        <pc:spChg chg="mod">
          <ac:chgData name="Anthony Garcia" userId="c6b568f8-4532-4e04-8099-72cd153cbe75" providerId="ADAL" clId="{1EF590A0-ED65-4101-A77F-C03B7466AA35}" dt="2021-08-15T01:51:53.758" v="5850" actId="1076"/>
          <ac:spMkLst>
            <pc:docMk/>
            <pc:sldMk cId="1738507837" sldId="395"/>
            <ac:spMk id="16" creationId="{76B7B48A-396B-4CB6-A009-A1207F9BBAE2}"/>
          </ac:spMkLst>
        </pc:spChg>
        <pc:spChg chg="mod">
          <ac:chgData name="Anthony Garcia" userId="c6b568f8-4532-4e04-8099-72cd153cbe75" providerId="ADAL" clId="{1EF590A0-ED65-4101-A77F-C03B7466AA35}" dt="2021-08-15T01:51:53.758" v="5850" actId="1076"/>
          <ac:spMkLst>
            <pc:docMk/>
            <pc:sldMk cId="1738507837" sldId="395"/>
            <ac:spMk id="17" creationId="{FDE45A5B-D92E-4C1E-8A19-FF7532568B83}"/>
          </ac:spMkLst>
        </pc:spChg>
        <pc:spChg chg="mod">
          <ac:chgData name="Anthony Garcia" userId="c6b568f8-4532-4e04-8099-72cd153cbe75" providerId="ADAL" clId="{1EF590A0-ED65-4101-A77F-C03B7466AA35}" dt="2021-08-15T01:51:53.758" v="5850" actId="1076"/>
          <ac:spMkLst>
            <pc:docMk/>
            <pc:sldMk cId="1738507837" sldId="395"/>
            <ac:spMk id="18" creationId="{6B38DF61-60D3-4D33-A4CC-D947960C33A1}"/>
          </ac:spMkLst>
        </pc:spChg>
        <pc:spChg chg="add del mod">
          <ac:chgData name="Anthony Garcia" userId="c6b568f8-4532-4e04-8099-72cd153cbe75" providerId="ADAL" clId="{1EF590A0-ED65-4101-A77F-C03B7466AA35}" dt="2021-08-10T14:25:14.930" v="4553" actId="478"/>
          <ac:spMkLst>
            <pc:docMk/>
            <pc:sldMk cId="1738507837" sldId="395"/>
            <ac:spMk id="19" creationId="{9D41D613-0BED-48F5-9432-4F8FAB709B27}"/>
          </ac:spMkLst>
        </pc:spChg>
        <pc:spChg chg="add mod">
          <ac:chgData name="Anthony Garcia" userId="c6b568f8-4532-4e04-8099-72cd153cbe75" providerId="ADAL" clId="{1EF590A0-ED65-4101-A77F-C03B7466AA35}" dt="2021-08-10T14:25:19.179" v="4554"/>
          <ac:spMkLst>
            <pc:docMk/>
            <pc:sldMk cId="1738507837" sldId="395"/>
            <ac:spMk id="20" creationId="{7C29B260-0E4E-4695-AA90-9750ED8C2005}"/>
          </ac:spMkLst>
        </pc:spChg>
        <pc:picChg chg="mod">
          <ac:chgData name="Anthony Garcia" userId="c6b568f8-4532-4e04-8099-72cd153cbe75" providerId="ADAL" clId="{1EF590A0-ED65-4101-A77F-C03B7466AA35}" dt="2021-08-15T01:51:53.758" v="5850" actId="1076"/>
          <ac:picMkLst>
            <pc:docMk/>
            <pc:sldMk cId="1738507837" sldId="395"/>
            <ac:picMk id="7" creationId="{C138ED9A-1774-4461-9687-18020443449D}"/>
          </ac:picMkLst>
        </pc:picChg>
      </pc:sldChg>
      <pc:sldChg chg="addSp delSp modSp add mod">
        <pc:chgData name="Anthony Garcia" userId="c6b568f8-4532-4e04-8099-72cd153cbe75" providerId="ADAL" clId="{1EF590A0-ED65-4101-A77F-C03B7466AA35}" dt="2021-08-15T14:12:02.386" v="6398" actId="478"/>
        <pc:sldMkLst>
          <pc:docMk/>
          <pc:sldMk cId="161515872" sldId="396"/>
        </pc:sldMkLst>
        <pc:spChg chg="mod">
          <ac:chgData name="Anthony Garcia" userId="c6b568f8-4532-4e04-8099-72cd153cbe75" providerId="ADAL" clId="{1EF590A0-ED65-4101-A77F-C03B7466AA35}" dt="2021-08-15T10:32:05.164" v="6225"/>
          <ac:spMkLst>
            <pc:docMk/>
            <pc:sldMk cId="161515872" sldId="396"/>
            <ac:spMk id="2" creationId="{6A6B85BA-149A-4032-B23C-43C579357482}"/>
          </ac:spMkLst>
        </pc:spChg>
        <pc:spChg chg="add mod">
          <ac:chgData name="Anthony Garcia" userId="c6b568f8-4532-4e04-8099-72cd153cbe75" providerId="ADAL" clId="{1EF590A0-ED65-4101-A77F-C03B7466AA35}" dt="2021-08-10T14:15:52.808" v="4310"/>
          <ac:spMkLst>
            <pc:docMk/>
            <pc:sldMk cId="161515872" sldId="396"/>
            <ac:spMk id="24" creationId="{FDC7B6F6-9206-4A28-B4DF-DEF4B3D5E15F}"/>
          </ac:spMkLst>
        </pc:spChg>
        <pc:spChg chg="add del mod">
          <ac:chgData name="Anthony Garcia" userId="c6b568f8-4532-4e04-8099-72cd153cbe75" providerId="ADAL" clId="{1EF590A0-ED65-4101-A77F-C03B7466AA35}" dt="2021-08-15T14:12:02.386" v="6398" actId="478"/>
          <ac:spMkLst>
            <pc:docMk/>
            <pc:sldMk cId="161515872" sldId="396"/>
            <ac:spMk id="26" creationId="{06592516-92A8-44E3-B31C-D0FECA4C0138}"/>
          </ac:spMkLst>
        </pc:spChg>
      </pc:sldChg>
      <pc:sldChg chg="addSp modSp add mod">
        <pc:chgData name="Anthony Garcia" userId="c6b568f8-4532-4e04-8099-72cd153cbe75" providerId="ADAL" clId="{1EF590A0-ED65-4101-A77F-C03B7466AA35}" dt="2021-08-15T10:33:21.950" v="6282" actId="13926"/>
        <pc:sldMkLst>
          <pc:docMk/>
          <pc:sldMk cId="4083349731" sldId="397"/>
        </pc:sldMkLst>
        <pc:spChg chg="mod">
          <ac:chgData name="Anthony Garcia" userId="c6b568f8-4532-4e04-8099-72cd153cbe75" providerId="ADAL" clId="{1EF590A0-ED65-4101-A77F-C03B7466AA35}" dt="2021-08-10T14:24:18.011" v="4547" actId="20577"/>
          <ac:spMkLst>
            <pc:docMk/>
            <pc:sldMk cId="4083349731" sldId="397"/>
            <ac:spMk id="2" creationId="{6A6B85BA-149A-4032-B23C-43C579357482}"/>
          </ac:spMkLst>
        </pc:spChg>
        <pc:spChg chg="add mod">
          <ac:chgData name="Anthony Garcia" userId="c6b568f8-4532-4e04-8099-72cd153cbe75" providerId="ADAL" clId="{1EF590A0-ED65-4101-A77F-C03B7466AA35}" dt="2021-08-10T14:17:07.408" v="4313"/>
          <ac:spMkLst>
            <pc:docMk/>
            <pc:sldMk cId="4083349731" sldId="397"/>
            <ac:spMk id="16" creationId="{1F8AEC49-6C0D-487C-9166-C6F97C1A70B8}"/>
          </ac:spMkLst>
        </pc:spChg>
        <pc:spChg chg="add mod">
          <ac:chgData name="Anthony Garcia" userId="c6b568f8-4532-4e04-8099-72cd153cbe75" providerId="ADAL" clId="{1EF590A0-ED65-4101-A77F-C03B7466AA35}" dt="2021-08-15T10:33:21.950" v="6282" actId="13926"/>
          <ac:spMkLst>
            <pc:docMk/>
            <pc:sldMk cId="4083349731" sldId="397"/>
            <ac:spMk id="17" creationId="{2F9C189E-C9E2-474E-89FA-7BD8F6BC4B12}"/>
          </ac:spMkLst>
        </pc:spChg>
      </pc:sldChg>
      <pc:sldChg chg="addSp delSp modSp add del mod ord">
        <pc:chgData name="Anthony Garcia" userId="c6b568f8-4532-4e04-8099-72cd153cbe75" providerId="ADAL" clId="{1EF590A0-ED65-4101-A77F-C03B7466AA35}" dt="2021-08-10T14:20:54.255" v="4346" actId="47"/>
        <pc:sldMkLst>
          <pc:docMk/>
          <pc:sldMk cId="4144125046" sldId="398"/>
        </pc:sldMkLst>
        <pc:spChg chg="mod">
          <ac:chgData name="Anthony Garcia" userId="c6b568f8-4532-4e04-8099-72cd153cbe75" providerId="ADAL" clId="{1EF590A0-ED65-4101-A77F-C03B7466AA35}" dt="2021-08-10T14:18:59.093" v="4340" actId="6549"/>
          <ac:spMkLst>
            <pc:docMk/>
            <pc:sldMk cId="4144125046" sldId="398"/>
            <ac:spMk id="2" creationId="{6A6B85BA-149A-4032-B23C-43C579357482}"/>
          </ac:spMkLst>
        </pc:spChg>
        <pc:spChg chg="add del mod">
          <ac:chgData name="Anthony Garcia" userId="c6b568f8-4532-4e04-8099-72cd153cbe75" providerId="ADAL" clId="{1EF590A0-ED65-4101-A77F-C03B7466AA35}" dt="2021-08-10T14:20:22.660" v="4344" actId="478"/>
          <ac:spMkLst>
            <pc:docMk/>
            <pc:sldMk cId="4144125046" sldId="398"/>
            <ac:spMk id="18" creationId="{A245F830-7D7D-4BE7-AFFB-8AB6C13865EE}"/>
          </ac:spMkLst>
        </pc:spChg>
        <pc:spChg chg="add mod">
          <ac:chgData name="Anthony Garcia" userId="c6b568f8-4532-4e04-8099-72cd153cbe75" providerId="ADAL" clId="{1EF590A0-ED65-4101-A77F-C03B7466AA35}" dt="2021-08-10T14:20:23.263" v="4345"/>
          <ac:spMkLst>
            <pc:docMk/>
            <pc:sldMk cId="4144125046" sldId="398"/>
            <ac:spMk id="19" creationId="{5057D847-B639-4157-8C7A-1E17760E9350}"/>
          </ac:spMkLst>
        </pc:spChg>
      </pc:sldChg>
      <pc:sldChg chg="modSp add mod modNotes">
        <pc:chgData name="Anthony Garcia" userId="c6b568f8-4532-4e04-8099-72cd153cbe75" providerId="ADAL" clId="{1EF590A0-ED65-4101-A77F-C03B7466AA35}" dt="2021-08-15T02:32:41.348" v="5889" actId="20577"/>
        <pc:sldMkLst>
          <pc:docMk/>
          <pc:sldMk cId="942409265" sldId="415"/>
        </pc:sldMkLst>
        <pc:spChg chg="mod">
          <ac:chgData name="Anthony Garcia" userId="c6b568f8-4532-4e04-8099-72cd153cbe75" providerId="ADAL" clId="{1EF590A0-ED65-4101-A77F-C03B7466AA35}" dt="2021-08-15T02:32:41.348" v="5889" actId="20577"/>
          <ac:spMkLst>
            <pc:docMk/>
            <pc:sldMk cId="942409265" sldId="415"/>
            <ac:spMk id="2" creationId="{9C4F3079-4325-4575-A505-E224A17F540B}"/>
          </ac:spMkLst>
        </pc:spChg>
      </pc:sldChg>
      <pc:sldChg chg="addSp modSp add del mod ord">
        <pc:chgData name="Anthony Garcia" userId="c6b568f8-4532-4e04-8099-72cd153cbe75" providerId="ADAL" clId="{1EF590A0-ED65-4101-A77F-C03B7466AA35}" dt="2021-08-10T14:21:16.985" v="4347" actId="47"/>
        <pc:sldMkLst>
          <pc:docMk/>
          <pc:sldMk cId="2805311609" sldId="416"/>
        </pc:sldMkLst>
        <pc:spChg chg="mod">
          <ac:chgData name="Anthony Garcia" userId="c6b568f8-4532-4e04-8099-72cd153cbe75" providerId="ADAL" clId="{1EF590A0-ED65-4101-A77F-C03B7466AA35}" dt="2021-08-10T14:10:59.236" v="4152" actId="6549"/>
          <ac:spMkLst>
            <pc:docMk/>
            <pc:sldMk cId="2805311609" sldId="416"/>
            <ac:spMk id="2" creationId="{6A6B85BA-149A-4032-B23C-43C579357482}"/>
          </ac:spMkLst>
        </pc:spChg>
        <pc:spChg chg="add mod">
          <ac:chgData name="Anthony Garcia" userId="c6b568f8-4532-4e04-8099-72cd153cbe75" providerId="ADAL" clId="{1EF590A0-ED65-4101-A77F-C03B7466AA35}" dt="2021-08-10T14:10:54.348" v="4151"/>
          <ac:spMkLst>
            <pc:docMk/>
            <pc:sldMk cId="2805311609" sldId="416"/>
            <ac:spMk id="18" creationId="{19A92682-C330-4374-BDFC-8CC7735A8459}"/>
          </ac:spMkLst>
        </pc:spChg>
      </pc:sldChg>
      <pc:sldChg chg="addSp modSp add del mod">
        <pc:chgData name="Anthony Garcia" userId="c6b568f8-4532-4e04-8099-72cd153cbe75" providerId="ADAL" clId="{1EF590A0-ED65-4101-A77F-C03B7466AA35}" dt="2021-08-15T02:37:52.026" v="6018" actId="20577"/>
        <pc:sldMkLst>
          <pc:docMk/>
          <pc:sldMk cId="3790861906" sldId="418"/>
        </pc:sldMkLst>
        <pc:spChg chg="mod">
          <ac:chgData name="Anthony Garcia" userId="c6b568f8-4532-4e04-8099-72cd153cbe75" providerId="ADAL" clId="{1EF590A0-ED65-4101-A77F-C03B7466AA35}" dt="2021-08-15T02:35:30.495" v="5896"/>
          <ac:spMkLst>
            <pc:docMk/>
            <pc:sldMk cId="3790861906" sldId="418"/>
            <ac:spMk id="2" creationId="{00000000-0000-0000-0000-000000000000}"/>
          </ac:spMkLst>
        </pc:spChg>
        <pc:spChg chg="mod">
          <ac:chgData name="Anthony Garcia" userId="c6b568f8-4532-4e04-8099-72cd153cbe75" providerId="ADAL" clId="{1EF590A0-ED65-4101-A77F-C03B7466AA35}" dt="2021-08-15T02:37:52.026" v="6018" actId="20577"/>
          <ac:spMkLst>
            <pc:docMk/>
            <pc:sldMk cId="3790861906" sldId="418"/>
            <ac:spMk id="4" creationId="{0B14C2B8-F517-496F-9DE9-DF1C857879E2}"/>
          </ac:spMkLst>
        </pc:spChg>
        <pc:spChg chg="add mod">
          <ac:chgData name="Anthony Garcia" userId="c6b568f8-4532-4e04-8099-72cd153cbe75" providerId="ADAL" clId="{1EF590A0-ED65-4101-A77F-C03B7466AA35}" dt="2021-08-15T02:35:15.825" v="5893"/>
          <ac:spMkLst>
            <pc:docMk/>
            <pc:sldMk cId="3790861906" sldId="418"/>
            <ac:spMk id="10" creationId="{EB098332-C9A9-4862-B409-46A4F2EC4573}"/>
          </ac:spMkLst>
        </pc:spChg>
        <pc:spChg chg="mod">
          <ac:chgData name="Anthony Garcia" userId="c6b568f8-4532-4e04-8099-72cd153cbe75" providerId="ADAL" clId="{1EF590A0-ED65-4101-A77F-C03B7466AA35}" dt="2021-08-15T02:36:39.543" v="5975" actId="20577"/>
          <ac:spMkLst>
            <pc:docMk/>
            <pc:sldMk cId="3790861906" sldId="418"/>
            <ac:spMk id="30" creationId="{996E6B88-80DC-47CE-9A56-C96D3DBA7E2F}"/>
          </ac:spMkLst>
        </pc:spChg>
        <pc:spChg chg="mod">
          <ac:chgData name="Anthony Garcia" userId="c6b568f8-4532-4e04-8099-72cd153cbe75" providerId="ADAL" clId="{1EF590A0-ED65-4101-A77F-C03B7466AA35}" dt="2021-08-15T02:36:26.552" v="5953" actId="20577"/>
          <ac:spMkLst>
            <pc:docMk/>
            <pc:sldMk cId="3790861906" sldId="418"/>
            <ac:spMk id="31" creationId="{FCB7BCA7-B8BF-4AAF-8142-FFC37C2D4F6B}"/>
          </ac:spMkLst>
        </pc:spChg>
        <pc:spChg chg="mod">
          <ac:chgData name="Anthony Garcia" userId="c6b568f8-4532-4e04-8099-72cd153cbe75" providerId="ADAL" clId="{1EF590A0-ED65-4101-A77F-C03B7466AA35}" dt="2021-08-15T02:35:40.599" v="5906" actId="20577"/>
          <ac:spMkLst>
            <pc:docMk/>
            <pc:sldMk cId="3790861906" sldId="418"/>
            <ac:spMk id="32" creationId="{09603019-81CD-448E-A5B9-8479722406D4}"/>
          </ac:spMkLst>
        </pc:spChg>
      </pc:sldChg>
      <pc:sldChg chg="add ord">
        <pc:chgData name="Anthony Garcia" userId="c6b568f8-4532-4e04-8099-72cd153cbe75" providerId="ADAL" clId="{1EF590A0-ED65-4101-A77F-C03B7466AA35}" dt="2021-08-15T02:31:53.628" v="5880"/>
        <pc:sldMkLst>
          <pc:docMk/>
          <pc:sldMk cId="3908320501" sldId="420"/>
        </pc:sldMkLst>
      </pc:sldChg>
      <pc:sldChg chg="addSp delSp modSp add mod ord">
        <pc:chgData name="Anthony Garcia" userId="c6b568f8-4532-4e04-8099-72cd153cbe75" providerId="ADAL" clId="{1EF590A0-ED65-4101-A77F-C03B7466AA35}" dt="2021-08-08T11:00:38.005" v="3947"/>
        <pc:sldMkLst>
          <pc:docMk/>
          <pc:sldMk cId="3788311154" sldId="426"/>
        </pc:sldMkLst>
        <pc:picChg chg="add del mod">
          <ac:chgData name="Anthony Garcia" userId="c6b568f8-4532-4e04-8099-72cd153cbe75" providerId="ADAL" clId="{1EF590A0-ED65-4101-A77F-C03B7466AA35}" dt="2021-08-08T10:13:14.292" v="1925" actId="22"/>
          <ac:picMkLst>
            <pc:docMk/>
            <pc:sldMk cId="3788311154" sldId="426"/>
            <ac:picMk id="5" creationId="{EF01F9F1-806C-44FD-94BB-FDBDF375ADC5}"/>
          </ac:picMkLst>
        </pc:picChg>
      </pc:sldChg>
      <pc:sldChg chg="modSp add mod">
        <pc:chgData name="Anthony Garcia" userId="c6b568f8-4532-4e04-8099-72cd153cbe75" providerId="ADAL" clId="{1EF590A0-ED65-4101-A77F-C03B7466AA35}" dt="2021-08-16T12:28:24.305" v="6421" actId="1035"/>
        <pc:sldMkLst>
          <pc:docMk/>
          <pc:sldMk cId="1223728726" sldId="4843"/>
        </pc:sldMkLst>
        <pc:spChg chg="mod">
          <ac:chgData name="Anthony Garcia" userId="c6b568f8-4532-4e04-8099-72cd153cbe75" providerId="ADAL" clId="{1EF590A0-ED65-4101-A77F-C03B7466AA35}" dt="2021-08-16T12:28:24.305" v="6421" actId="1035"/>
          <ac:spMkLst>
            <pc:docMk/>
            <pc:sldMk cId="1223728726" sldId="4843"/>
            <ac:spMk id="3" creationId="{8D131709-397F-4F9F-837B-DB0DDD25FBD0}"/>
          </ac:spMkLst>
        </pc:spChg>
      </pc:sldChg>
      <pc:sldChg chg="modSp add mod">
        <pc:chgData name="Anthony Garcia" userId="c6b568f8-4532-4e04-8099-72cd153cbe75" providerId="ADAL" clId="{1EF590A0-ED65-4101-A77F-C03B7466AA35}" dt="2021-08-16T12:29:05.388" v="6509" actId="1036"/>
        <pc:sldMkLst>
          <pc:docMk/>
          <pc:sldMk cId="1580234206" sldId="4844"/>
        </pc:sldMkLst>
        <pc:spChg chg="mod">
          <ac:chgData name="Anthony Garcia" userId="c6b568f8-4532-4e04-8099-72cd153cbe75" providerId="ADAL" clId="{1EF590A0-ED65-4101-A77F-C03B7466AA35}" dt="2021-08-16T12:29:05.388" v="6509" actId="1036"/>
          <ac:spMkLst>
            <pc:docMk/>
            <pc:sldMk cId="1580234206" sldId="4844"/>
            <ac:spMk id="86" creationId="{025886B9-E7D6-42F7-991D-F207E8E69741}"/>
          </ac:spMkLst>
        </pc:spChg>
        <pc:spChg chg="mod">
          <ac:chgData name="Anthony Garcia" userId="c6b568f8-4532-4e04-8099-72cd153cbe75" providerId="ADAL" clId="{1EF590A0-ED65-4101-A77F-C03B7466AA35}" dt="2021-08-16T12:29:05.388" v="6509" actId="1036"/>
          <ac:spMkLst>
            <pc:docMk/>
            <pc:sldMk cId="1580234206" sldId="4844"/>
            <ac:spMk id="205" creationId="{14F0B8C9-B36F-4AD2-9CFF-9CC31B264810}"/>
          </ac:spMkLst>
        </pc:spChg>
        <pc:grpChg chg="mod">
          <ac:chgData name="Anthony Garcia" userId="c6b568f8-4532-4e04-8099-72cd153cbe75" providerId="ADAL" clId="{1EF590A0-ED65-4101-A77F-C03B7466AA35}" dt="2021-08-16T12:29:05.388" v="6509" actId="1036"/>
          <ac:grpSpMkLst>
            <pc:docMk/>
            <pc:sldMk cId="1580234206" sldId="4844"/>
            <ac:grpSpMk id="199" creationId="{5977F523-014B-44D0-9CA8-E76DB9F4F4B5}"/>
          </ac:grpSpMkLst>
        </pc:grpChg>
        <pc:picChg chg="mod">
          <ac:chgData name="Anthony Garcia" userId="c6b568f8-4532-4e04-8099-72cd153cbe75" providerId="ADAL" clId="{1EF590A0-ED65-4101-A77F-C03B7466AA35}" dt="2021-08-16T12:29:05.388" v="6509" actId="1036"/>
          <ac:picMkLst>
            <pc:docMk/>
            <pc:sldMk cId="1580234206" sldId="4844"/>
            <ac:picMk id="168" creationId="{D6C2E958-7DB7-4501-86B0-6E547D73A4BA}"/>
          </ac:picMkLst>
        </pc:picChg>
      </pc:sldChg>
      <pc:sldChg chg="add del ord modNotesTx">
        <pc:chgData name="Anthony Garcia" userId="c6b568f8-4532-4e04-8099-72cd153cbe75" providerId="ADAL" clId="{1EF590A0-ED65-4101-A77F-C03B7466AA35}" dt="2021-08-07T21:42:46.041" v="1836" actId="47"/>
        <pc:sldMkLst>
          <pc:docMk/>
          <pc:sldMk cId="3585264222" sldId="2076137280"/>
        </pc:sldMkLst>
      </pc:sldChg>
      <pc:sldChg chg="addSp delSp modSp add del mod ord">
        <pc:chgData name="Anthony Garcia" userId="c6b568f8-4532-4e04-8099-72cd153cbe75" providerId="ADAL" clId="{1EF590A0-ED65-4101-A77F-C03B7466AA35}" dt="2021-08-15T02:31:43.148" v="5878"/>
        <pc:sldMkLst>
          <pc:docMk/>
          <pc:sldMk cId="2590014453" sldId="2076137294"/>
        </pc:sldMkLst>
        <pc:spChg chg="mod">
          <ac:chgData name="Anthony Garcia" userId="c6b568f8-4532-4e04-8099-72cd153cbe75" providerId="ADAL" clId="{1EF590A0-ED65-4101-A77F-C03B7466AA35}" dt="2021-08-08T10:44:53.304" v="3935" actId="20577"/>
          <ac:spMkLst>
            <pc:docMk/>
            <pc:sldMk cId="2590014453" sldId="2076137294"/>
            <ac:spMk id="3" creationId="{2A8CB1E4-F0ED-074F-B671-3DC099168D29}"/>
          </ac:spMkLst>
        </pc:spChg>
        <pc:picChg chg="add del mod">
          <ac:chgData name="Anthony Garcia" userId="c6b568f8-4532-4e04-8099-72cd153cbe75" providerId="ADAL" clId="{1EF590A0-ED65-4101-A77F-C03B7466AA35}" dt="2021-08-03T15:45:14.971" v="107"/>
          <ac:picMkLst>
            <pc:docMk/>
            <pc:sldMk cId="2590014453" sldId="2076137294"/>
            <ac:picMk id="76" creationId="{56F9BE5D-7AF9-43AA-BE84-E49B29A3E2D0}"/>
          </ac:picMkLst>
        </pc:picChg>
        <pc:picChg chg="add del mod">
          <ac:chgData name="Anthony Garcia" userId="c6b568f8-4532-4e04-8099-72cd153cbe75" providerId="ADAL" clId="{1EF590A0-ED65-4101-A77F-C03B7466AA35}" dt="2021-08-03T15:46:11.863" v="117"/>
          <ac:picMkLst>
            <pc:docMk/>
            <pc:sldMk cId="2590014453" sldId="2076137294"/>
            <ac:picMk id="77" creationId="{C1B0A05A-DBF4-482B-88AF-235835EA8CCB}"/>
          </ac:picMkLst>
        </pc:picChg>
      </pc:sldChg>
      <pc:sldChg chg="addSp modSp add mod">
        <pc:chgData name="Anthony Garcia" userId="c6b568f8-4532-4e04-8099-72cd153cbe75" providerId="ADAL" clId="{1EF590A0-ED65-4101-A77F-C03B7466AA35}" dt="2021-08-16T12:31:20.167" v="6512" actId="1076"/>
        <pc:sldMkLst>
          <pc:docMk/>
          <pc:sldMk cId="4137968905" sldId="2076137295"/>
        </pc:sldMkLst>
        <pc:spChg chg="add mod">
          <ac:chgData name="Anthony Garcia" userId="c6b568f8-4532-4e04-8099-72cd153cbe75" providerId="ADAL" clId="{1EF590A0-ED65-4101-A77F-C03B7466AA35}" dt="2021-08-08T10:40:35.398" v="3787" actId="1076"/>
          <ac:spMkLst>
            <pc:docMk/>
            <pc:sldMk cId="4137968905" sldId="2076137295"/>
            <ac:spMk id="5" creationId="{19A7D7BB-2F23-4494-8BF7-19BBC4BA4904}"/>
          </ac:spMkLst>
        </pc:spChg>
        <pc:spChg chg="add mod">
          <ac:chgData name="Anthony Garcia" userId="c6b568f8-4532-4e04-8099-72cd153cbe75" providerId="ADAL" clId="{1EF590A0-ED65-4101-A77F-C03B7466AA35}" dt="2021-08-15T01:54:59.152" v="5875"/>
          <ac:spMkLst>
            <pc:docMk/>
            <pc:sldMk cId="4137968905" sldId="2076137295"/>
            <ac:spMk id="7" creationId="{AA9CEAB7-34C0-46A2-8411-5ECEBEF2F189}"/>
          </ac:spMkLst>
        </pc:spChg>
        <pc:spChg chg="add mod">
          <ac:chgData name="Anthony Garcia" userId="c6b568f8-4532-4e04-8099-72cd153cbe75" providerId="ADAL" clId="{1EF590A0-ED65-4101-A77F-C03B7466AA35}" dt="2021-08-16T12:31:20.167" v="6512" actId="1076"/>
          <ac:spMkLst>
            <pc:docMk/>
            <pc:sldMk cId="4137968905" sldId="2076137295"/>
            <ac:spMk id="8" creationId="{C123FD1B-60FE-460C-B105-485CED02F6C1}"/>
          </ac:spMkLst>
        </pc:spChg>
      </pc:sldChg>
      <pc:sldChg chg="addSp modSp add mod">
        <pc:chgData name="Anthony Garcia" userId="c6b568f8-4532-4e04-8099-72cd153cbe75" providerId="ADAL" clId="{1EF590A0-ED65-4101-A77F-C03B7466AA35}" dt="2021-08-15T11:05:17.608" v="6397" actId="1076"/>
        <pc:sldMkLst>
          <pc:docMk/>
          <pc:sldMk cId="2607993748" sldId="2076137296"/>
        </pc:sldMkLst>
        <pc:spChg chg="add mod">
          <ac:chgData name="Anthony Garcia" userId="c6b568f8-4532-4e04-8099-72cd153cbe75" providerId="ADAL" clId="{1EF590A0-ED65-4101-A77F-C03B7466AA35}" dt="2021-08-08T10:12:17.178" v="1919" actId="1076"/>
          <ac:spMkLst>
            <pc:docMk/>
            <pc:sldMk cId="2607993748" sldId="2076137296"/>
            <ac:spMk id="10" creationId="{79D4BE92-6C40-422C-AE53-1577E6A1BDAB}"/>
          </ac:spMkLst>
        </pc:spChg>
        <pc:picChg chg="add mod">
          <ac:chgData name="Anthony Garcia" userId="c6b568f8-4532-4e04-8099-72cd153cbe75" providerId="ADAL" clId="{1EF590A0-ED65-4101-A77F-C03B7466AA35}" dt="2021-08-08T10:08:27.914" v="1848" actId="1076"/>
          <ac:picMkLst>
            <pc:docMk/>
            <pc:sldMk cId="2607993748" sldId="2076137296"/>
            <ac:picMk id="3" creationId="{F7513657-F33D-4976-91D4-EBD82C2481F6}"/>
          </ac:picMkLst>
        </pc:picChg>
        <pc:picChg chg="add mod">
          <ac:chgData name="Anthony Garcia" userId="c6b568f8-4532-4e04-8099-72cd153cbe75" providerId="ADAL" clId="{1EF590A0-ED65-4101-A77F-C03B7466AA35}" dt="2021-08-15T11:04:02.392" v="6381" actId="1076"/>
          <ac:picMkLst>
            <pc:docMk/>
            <pc:sldMk cId="2607993748" sldId="2076137296"/>
            <ac:picMk id="5" creationId="{07D2EC87-99E6-4638-8607-862C390659B9}"/>
          </ac:picMkLst>
        </pc:picChg>
        <pc:picChg chg="add mod">
          <ac:chgData name="Anthony Garcia" userId="c6b568f8-4532-4e04-8099-72cd153cbe75" providerId="ADAL" clId="{1EF590A0-ED65-4101-A77F-C03B7466AA35}" dt="2021-08-15T11:04:06.656" v="6382" actId="1076"/>
          <ac:picMkLst>
            <pc:docMk/>
            <pc:sldMk cId="2607993748" sldId="2076137296"/>
            <ac:picMk id="7" creationId="{A6627226-D20E-4DB0-92A4-9F9A53DDAEB5}"/>
          </ac:picMkLst>
        </pc:picChg>
        <pc:picChg chg="add mod">
          <ac:chgData name="Anthony Garcia" userId="c6b568f8-4532-4e04-8099-72cd153cbe75" providerId="ADAL" clId="{1EF590A0-ED65-4101-A77F-C03B7466AA35}" dt="2021-08-15T11:04:09.832" v="6383" actId="1076"/>
          <ac:picMkLst>
            <pc:docMk/>
            <pc:sldMk cId="2607993748" sldId="2076137296"/>
            <ac:picMk id="9" creationId="{D7D73EC9-CB4A-4CA4-96AE-9D58DE4CBBA5}"/>
          </ac:picMkLst>
        </pc:picChg>
        <pc:picChg chg="add mod">
          <ac:chgData name="Anthony Garcia" userId="c6b568f8-4532-4e04-8099-72cd153cbe75" providerId="ADAL" clId="{1EF590A0-ED65-4101-A77F-C03B7466AA35}" dt="2021-08-15T11:05:17.608" v="6397" actId="1076"/>
          <ac:picMkLst>
            <pc:docMk/>
            <pc:sldMk cId="2607993748" sldId="2076137296"/>
            <ac:picMk id="11" creationId="{98E7F4C8-0A1B-49BB-B578-D60D4BB6DC03}"/>
          </ac:picMkLst>
        </pc:picChg>
        <pc:picChg chg="add mod">
          <ac:chgData name="Anthony Garcia" userId="c6b568f8-4532-4e04-8099-72cd153cbe75" providerId="ADAL" clId="{1EF590A0-ED65-4101-A77F-C03B7466AA35}" dt="2021-08-15T11:03:58.281" v="6380" actId="1076"/>
          <ac:picMkLst>
            <pc:docMk/>
            <pc:sldMk cId="2607993748" sldId="2076137296"/>
            <ac:picMk id="12" creationId="{800AB750-C429-47FF-9959-8984CE35136F}"/>
          </ac:picMkLst>
        </pc:picChg>
        <pc:picChg chg="add mod">
          <ac:chgData name="Anthony Garcia" userId="c6b568f8-4532-4e04-8099-72cd153cbe75" providerId="ADAL" clId="{1EF590A0-ED65-4101-A77F-C03B7466AA35}" dt="2021-08-15T11:05:14.560" v="6396" actId="1076"/>
          <ac:picMkLst>
            <pc:docMk/>
            <pc:sldMk cId="2607993748" sldId="2076137296"/>
            <ac:picMk id="14" creationId="{3D739C06-EF4C-4A31-8906-E550C3CEAA9C}"/>
          </ac:picMkLst>
        </pc:picChg>
      </pc:sldChg>
      <pc:sldChg chg="addSp delSp modSp add del mod ord">
        <pc:chgData name="Anthony Garcia" userId="c6b568f8-4532-4e04-8099-72cd153cbe75" providerId="ADAL" clId="{1EF590A0-ED65-4101-A77F-C03B7466AA35}" dt="2021-08-10T14:24:40.371" v="4548" actId="47"/>
        <pc:sldMkLst>
          <pc:docMk/>
          <pc:sldMk cId="1777281688" sldId="2076137297"/>
        </pc:sldMkLst>
        <pc:spChg chg="mod">
          <ac:chgData name="Anthony Garcia" userId="c6b568f8-4532-4e04-8099-72cd153cbe75" providerId="ADAL" clId="{1EF590A0-ED65-4101-A77F-C03B7466AA35}" dt="2021-08-08T10:13:53.475" v="1968" actId="20577"/>
          <ac:spMkLst>
            <pc:docMk/>
            <pc:sldMk cId="1777281688" sldId="2076137297"/>
            <ac:spMk id="2" creationId="{C7C9485B-5BB7-478D-ACFB-D7E58A239206}"/>
          </ac:spMkLst>
        </pc:spChg>
        <pc:spChg chg="mod">
          <ac:chgData name="Anthony Garcia" userId="c6b568f8-4532-4e04-8099-72cd153cbe75" providerId="ADAL" clId="{1EF590A0-ED65-4101-A77F-C03B7466AA35}" dt="2021-08-08T10:14:57.399" v="2142" actId="20577"/>
          <ac:spMkLst>
            <pc:docMk/>
            <pc:sldMk cId="1777281688" sldId="2076137297"/>
            <ac:spMk id="3" creationId="{17591DD2-092E-46FB-BF56-4BC4AF2223A7}"/>
          </ac:spMkLst>
        </pc:spChg>
        <pc:spChg chg="del">
          <ac:chgData name="Anthony Garcia" userId="c6b568f8-4532-4e04-8099-72cd153cbe75" providerId="ADAL" clId="{1EF590A0-ED65-4101-A77F-C03B7466AA35}" dt="2021-08-08T10:15:57.334" v="2148" actId="478"/>
          <ac:spMkLst>
            <pc:docMk/>
            <pc:sldMk cId="1777281688" sldId="2076137297"/>
            <ac:spMk id="9" creationId="{E72D22E9-013E-4DEE-A290-12CBCC9F6310}"/>
          </ac:spMkLst>
        </pc:spChg>
        <pc:spChg chg="mod topLvl">
          <ac:chgData name="Anthony Garcia" userId="c6b568f8-4532-4e04-8099-72cd153cbe75" providerId="ADAL" clId="{1EF590A0-ED65-4101-A77F-C03B7466AA35}" dt="2021-08-08T10:16:11.546" v="2154" actId="478"/>
          <ac:spMkLst>
            <pc:docMk/>
            <pc:sldMk cId="1777281688" sldId="2076137297"/>
            <ac:spMk id="10" creationId="{285D7466-3DDF-42C7-BB06-70FE1ABD5F4D}"/>
          </ac:spMkLst>
        </pc:spChg>
        <pc:spChg chg="del mod">
          <ac:chgData name="Anthony Garcia" userId="c6b568f8-4532-4e04-8099-72cd153cbe75" providerId="ADAL" clId="{1EF590A0-ED65-4101-A77F-C03B7466AA35}" dt="2021-08-08T10:16:03.217" v="2151" actId="478"/>
          <ac:spMkLst>
            <pc:docMk/>
            <pc:sldMk cId="1777281688" sldId="2076137297"/>
            <ac:spMk id="11" creationId="{DAB166D9-491C-4E1F-95E7-C8F19F1D4206}"/>
          </ac:spMkLst>
        </pc:spChg>
        <pc:spChg chg="del topLvl">
          <ac:chgData name="Anthony Garcia" userId="c6b568f8-4532-4e04-8099-72cd153cbe75" providerId="ADAL" clId="{1EF590A0-ED65-4101-A77F-C03B7466AA35}" dt="2021-08-08T10:16:11.546" v="2154" actId="478"/>
          <ac:spMkLst>
            <pc:docMk/>
            <pc:sldMk cId="1777281688" sldId="2076137297"/>
            <ac:spMk id="12" creationId="{0C4AF9AB-5A57-42C7-9F62-CF2641A5C978}"/>
          </ac:spMkLst>
        </pc:spChg>
        <pc:grpChg chg="add del">
          <ac:chgData name="Anthony Garcia" userId="c6b568f8-4532-4e04-8099-72cd153cbe75" providerId="ADAL" clId="{1EF590A0-ED65-4101-A77F-C03B7466AA35}" dt="2021-08-08T10:16:11.546" v="2154" actId="478"/>
          <ac:grpSpMkLst>
            <pc:docMk/>
            <pc:sldMk cId="1777281688" sldId="2076137297"/>
            <ac:grpSpMk id="8" creationId="{FC2F18C9-540F-4B78-8EBD-9DBC36DAA73B}"/>
          </ac:grpSpMkLst>
        </pc:grpChg>
        <pc:picChg chg="del">
          <ac:chgData name="Anthony Garcia" userId="c6b568f8-4532-4e04-8099-72cd153cbe75" providerId="ADAL" clId="{1EF590A0-ED65-4101-A77F-C03B7466AA35}" dt="2021-08-08T10:13:33.217" v="1928" actId="478"/>
          <ac:picMkLst>
            <pc:docMk/>
            <pc:sldMk cId="1777281688" sldId="2076137297"/>
            <ac:picMk id="7" creationId="{733FE489-987F-424A-A236-C10642721317}"/>
          </ac:picMkLst>
        </pc:picChg>
      </pc:sldChg>
      <pc:sldChg chg="add del">
        <pc:chgData name="Anthony Garcia" userId="c6b568f8-4532-4e04-8099-72cd153cbe75" providerId="ADAL" clId="{1EF590A0-ED65-4101-A77F-C03B7466AA35}" dt="2021-08-08T10:15:08.983" v="2144" actId="22"/>
        <pc:sldMkLst>
          <pc:docMk/>
          <pc:sldMk cId="387136165" sldId="2076137298"/>
        </pc:sldMkLst>
      </pc:sldChg>
      <pc:sldChg chg="delSp modSp add del mod ord">
        <pc:chgData name="Anthony Garcia" userId="c6b568f8-4532-4e04-8099-72cd153cbe75" providerId="ADAL" clId="{1EF590A0-ED65-4101-A77F-C03B7466AA35}" dt="2021-08-15T01:50:42.790" v="5837" actId="47"/>
        <pc:sldMkLst>
          <pc:docMk/>
          <pc:sldMk cId="2530515259" sldId="2076137298"/>
        </pc:sldMkLst>
        <pc:spChg chg="mod">
          <ac:chgData name="Anthony Garcia" userId="c6b568f8-4532-4e04-8099-72cd153cbe75" providerId="ADAL" clId="{1EF590A0-ED65-4101-A77F-C03B7466AA35}" dt="2021-08-10T14:30:57.728" v="5057" actId="21"/>
          <ac:spMkLst>
            <pc:docMk/>
            <pc:sldMk cId="2530515259" sldId="2076137298"/>
            <ac:spMk id="2" creationId="{C7C9485B-5BB7-478D-ACFB-D7E58A239206}"/>
          </ac:spMkLst>
        </pc:spChg>
        <pc:spChg chg="mod">
          <ac:chgData name="Anthony Garcia" userId="c6b568f8-4532-4e04-8099-72cd153cbe75" providerId="ADAL" clId="{1EF590A0-ED65-4101-A77F-C03B7466AA35}" dt="2021-08-08T10:17:24.713" v="2266" actId="20577"/>
          <ac:spMkLst>
            <pc:docMk/>
            <pc:sldMk cId="2530515259" sldId="2076137298"/>
            <ac:spMk id="3" creationId="{17591DD2-092E-46FB-BF56-4BC4AF2223A7}"/>
          </ac:spMkLst>
        </pc:spChg>
        <pc:spChg chg="del">
          <ac:chgData name="Anthony Garcia" userId="c6b568f8-4532-4e04-8099-72cd153cbe75" providerId="ADAL" clId="{1EF590A0-ED65-4101-A77F-C03B7466AA35}" dt="2021-08-08T10:17:43.934" v="2267" actId="478"/>
          <ac:spMkLst>
            <pc:docMk/>
            <pc:sldMk cId="2530515259" sldId="2076137298"/>
            <ac:spMk id="9" creationId="{E72D22E9-013E-4DEE-A290-12CBCC9F6310}"/>
          </ac:spMkLst>
        </pc:spChg>
        <pc:spChg chg="del">
          <ac:chgData name="Anthony Garcia" userId="c6b568f8-4532-4e04-8099-72cd153cbe75" providerId="ADAL" clId="{1EF590A0-ED65-4101-A77F-C03B7466AA35}" dt="2021-08-08T10:16:19.572" v="2155" actId="478"/>
          <ac:spMkLst>
            <pc:docMk/>
            <pc:sldMk cId="2530515259" sldId="2076137298"/>
            <ac:spMk id="10" creationId="{285D7466-3DDF-42C7-BB06-70FE1ABD5F4D}"/>
          </ac:spMkLst>
        </pc:spChg>
        <pc:spChg chg="del topLvl">
          <ac:chgData name="Anthony Garcia" userId="c6b568f8-4532-4e04-8099-72cd153cbe75" providerId="ADAL" clId="{1EF590A0-ED65-4101-A77F-C03B7466AA35}" dt="2021-08-08T10:17:43.934" v="2267" actId="478"/>
          <ac:spMkLst>
            <pc:docMk/>
            <pc:sldMk cId="2530515259" sldId="2076137298"/>
            <ac:spMk id="11" creationId="{DAB166D9-491C-4E1F-95E7-C8F19F1D4206}"/>
          </ac:spMkLst>
        </pc:spChg>
        <pc:spChg chg="mod topLvl">
          <ac:chgData name="Anthony Garcia" userId="c6b568f8-4532-4e04-8099-72cd153cbe75" providerId="ADAL" clId="{1EF590A0-ED65-4101-A77F-C03B7466AA35}" dt="2021-08-08T10:17:43.934" v="2267" actId="478"/>
          <ac:spMkLst>
            <pc:docMk/>
            <pc:sldMk cId="2530515259" sldId="2076137298"/>
            <ac:spMk id="12" creationId="{0C4AF9AB-5A57-42C7-9F62-CF2641A5C978}"/>
          </ac:spMkLst>
        </pc:spChg>
        <pc:grpChg chg="del mod">
          <ac:chgData name="Anthony Garcia" userId="c6b568f8-4532-4e04-8099-72cd153cbe75" providerId="ADAL" clId="{1EF590A0-ED65-4101-A77F-C03B7466AA35}" dt="2021-08-08T10:17:43.934" v="2267" actId="478"/>
          <ac:grpSpMkLst>
            <pc:docMk/>
            <pc:sldMk cId="2530515259" sldId="2076137298"/>
            <ac:grpSpMk id="8" creationId="{FC2F18C9-540F-4B78-8EBD-9DBC36DAA73B}"/>
          </ac:grpSpMkLst>
        </pc:grpChg>
      </pc:sldChg>
      <pc:sldChg chg="addSp delSp modSp add del mod ord">
        <pc:chgData name="Anthony Garcia" userId="c6b568f8-4532-4e04-8099-72cd153cbe75" providerId="ADAL" clId="{1EF590A0-ED65-4101-A77F-C03B7466AA35}" dt="2021-08-15T02:38:02.036" v="6019" actId="47"/>
        <pc:sldMkLst>
          <pc:docMk/>
          <pc:sldMk cId="3209005606" sldId="2076137299"/>
        </pc:sldMkLst>
        <pc:spChg chg="mod">
          <ac:chgData name="Anthony Garcia" userId="c6b568f8-4532-4e04-8099-72cd153cbe75" providerId="ADAL" clId="{1EF590A0-ED65-4101-A77F-C03B7466AA35}" dt="2021-08-15T02:35:25.457" v="5895"/>
          <ac:spMkLst>
            <pc:docMk/>
            <pc:sldMk cId="3209005606" sldId="2076137299"/>
            <ac:spMk id="2" creationId="{C7C9485B-5BB7-478D-ACFB-D7E58A239206}"/>
          </ac:spMkLst>
        </pc:spChg>
        <pc:spChg chg="mod">
          <ac:chgData name="Anthony Garcia" userId="c6b568f8-4532-4e04-8099-72cd153cbe75" providerId="ADAL" clId="{1EF590A0-ED65-4101-A77F-C03B7466AA35}" dt="2021-08-15T01:51:18.738" v="5847" actId="1076"/>
          <ac:spMkLst>
            <pc:docMk/>
            <pc:sldMk cId="3209005606" sldId="2076137299"/>
            <ac:spMk id="3" creationId="{17591DD2-092E-46FB-BF56-4BC4AF2223A7}"/>
          </ac:spMkLst>
        </pc:spChg>
        <pc:spChg chg="add del">
          <ac:chgData name="Anthony Garcia" userId="c6b568f8-4532-4e04-8099-72cd153cbe75" providerId="ADAL" clId="{1EF590A0-ED65-4101-A77F-C03B7466AA35}" dt="2021-08-15T02:34:35.118" v="5891" actId="22"/>
          <ac:spMkLst>
            <pc:docMk/>
            <pc:sldMk cId="3209005606" sldId="2076137299"/>
            <ac:spMk id="8" creationId="{DCB3DAD6-18D9-4D9C-A530-AD6D53E5AFB7}"/>
          </ac:spMkLst>
        </pc:spChg>
        <pc:spChg chg="mod topLvl">
          <ac:chgData name="Anthony Garcia" userId="c6b568f8-4532-4e04-8099-72cd153cbe75" providerId="ADAL" clId="{1EF590A0-ED65-4101-A77F-C03B7466AA35}" dt="2021-08-08T10:18:12.740" v="2273" actId="1076"/>
          <ac:spMkLst>
            <pc:docMk/>
            <pc:sldMk cId="3209005606" sldId="2076137299"/>
            <ac:spMk id="9" creationId="{E72D22E9-013E-4DEE-A290-12CBCC9F6310}"/>
          </ac:spMkLst>
        </pc:spChg>
        <pc:spChg chg="del">
          <ac:chgData name="Anthony Garcia" userId="c6b568f8-4532-4e04-8099-72cd153cbe75" providerId="ADAL" clId="{1EF590A0-ED65-4101-A77F-C03B7466AA35}" dt="2021-08-08T10:17:53.113" v="2268" actId="478"/>
          <ac:spMkLst>
            <pc:docMk/>
            <pc:sldMk cId="3209005606" sldId="2076137299"/>
            <ac:spMk id="10" creationId="{285D7466-3DDF-42C7-BB06-70FE1ABD5F4D}"/>
          </ac:spMkLst>
        </pc:spChg>
        <pc:spChg chg="del mod">
          <ac:chgData name="Anthony Garcia" userId="c6b568f8-4532-4e04-8099-72cd153cbe75" providerId="ADAL" clId="{1EF590A0-ED65-4101-A77F-C03B7466AA35}" dt="2021-08-08T10:18:04.610" v="2271" actId="478"/>
          <ac:spMkLst>
            <pc:docMk/>
            <pc:sldMk cId="3209005606" sldId="2076137299"/>
            <ac:spMk id="11" creationId="{DAB166D9-491C-4E1F-95E7-C8F19F1D4206}"/>
          </ac:spMkLst>
        </pc:spChg>
        <pc:spChg chg="del topLvl">
          <ac:chgData name="Anthony Garcia" userId="c6b568f8-4532-4e04-8099-72cd153cbe75" providerId="ADAL" clId="{1EF590A0-ED65-4101-A77F-C03B7466AA35}" dt="2021-08-08T10:18:08.166" v="2272" actId="478"/>
          <ac:spMkLst>
            <pc:docMk/>
            <pc:sldMk cId="3209005606" sldId="2076137299"/>
            <ac:spMk id="12" creationId="{0C4AF9AB-5A57-42C7-9F62-CF2641A5C978}"/>
          </ac:spMkLst>
        </pc:spChg>
        <pc:grpChg chg="del mod">
          <ac:chgData name="Anthony Garcia" userId="c6b568f8-4532-4e04-8099-72cd153cbe75" providerId="ADAL" clId="{1EF590A0-ED65-4101-A77F-C03B7466AA35}" dt="2021-08-08T10:18:08.166" v="2272" actId="478"/>
          <ac:grpSpMkLst>
            <pc:docMk/>
            <pc:sldMk cId="3209005606" sldId="2076137299"/>
            <ac:grpSpMk id="8" creationId="{FC2F18C9-540F-4B78-8EBD-9DBC36DAA73B}"/>
          </ac:grpSpMkLst>
        </pc:grpChg>
      </pc:sldChg>
      <pc:sldChg chg="delSp modSp add del mod ord">
        <pc:chgData name="Anthony Garcia" userId="c6b568f8-4532-4e04-8099-72cd153cbe75" providerId="ADAL" clId="{1EF590A0-ED65-4101-A77F-C03B7466AA35}" dt="2021-08-15T02:40:57.564" v="6157" actId="47"/>
        <pc:sldMkLst>
          <pc:docMk/>
          <pc:sldMk cId="3764692383" sldId="2076137300"/>
        </pc:sldMkLst>
        <pc:spChg chg="mod">
          <ac:chgData name="Anthony Garcia" userId="c6b568f8-4532-4e04-8099-72cd153cbe75" providerId="ADAL" clId="{1EF590A0-ED65-4101-A77F-C03B7466AA35}" dt="2021-08-08T10:27:27.433" v="3302" actId="20577"/>
          <ac:spMkLst>
            <pc:docMk/>
            <pc:sldMk cId="3764692383" sldId="2076137300"/>
            <ac:spMk id="2" creationId="{C7C9485B-5BB7-478D-ACFB-D7E58A239206}"/>
          </ac:spMkLst>
        </pc:spChg>
        <pc:spChg chg="mod">
          <ac:chgData name="Anthony Garcia" userId="c6b568f8-4532-4e04-8099-72cd153cbe75" providerId="ADAL" clId="{1EF590A0-ED65-4101-A77F-C03B7466AA35}" dt="2021-08-10T14:22:04.420" v="4421" actId="20577"/>
          <ac:spMkLst>
            <pc:docMk/>
            <pc:sldMk cId="3764692383" sldId="2076137300"/>
            <ac:spMk id="3" creationId="{17591DD2-092E-46FB-BF56-4BC4AF2223A7}"/>
          </ac:spMkLst>
        </pc:spChg>
        <pc:spChg chg="del">
          <ac:chgData name="Anthony Garcia" userId="c6b568f8-4532-4e04-8099-72cd153cbe75" providerId="ADAL" clId="{1EF590A0-ED65-4101-A77F-C03B7466AA35}" dt="2021-08-08T10:23:24.511" v="2820" actId="478"/>
          <ac:spMkLst>
            <pc:docMk/>
            <pc:sldMk cId="3764692383" sldId="2076137300"/>
            <ac:spMk id="9" creationId="{E72D22E9-013E-4DEE-A290-12CBCC9F6310}"/>
          </ac:spMkLst>
        </pc:spChg>
        <pc:spChg chg="del">
          <ac:chgData name="Anthony Garcia" userId="c6b568f8-4532-4e04-8099-72cd153cbe75" providerId="ADAL" clId="{1EF590A0-ED65-4101-A77F-C03B7466AA35}" dt="2021-08-08T10:19:50.886" v="2367" actId="478"/>
          <ac:spMkLst>
            <pc:docMk/>
            <pc:sldMk cId="3764692383" sldId="2076137300"/>
            <ac:spMk id="10" creationId="{285D7466-3DDF-42C7-BB06-70FE1ABD5F4D}"/>
          </ac:spMkLst>
        </pc:spChg>
        <pc:spChg chg="mod topLvl">
          <ac:chgData name="Anthony Garcia" userId="c6b568f8-4532-4e04-8099-72cd153cbe75" providerId="ADAL" clId="{1EF590A0-ED65-4101-A77F-C03B7466AA35}" dt="2021-08-08T10:23:35.785" v="2822" actId="1076"/>
          <ac:spMkLst>
            <pc:docMk/>
            <pc:sldMk cId="3764692383" sldId="2076137300"/>
            <ac:spMk id="11" creationId="{DAB166D9-491C-4E1F-95E7-C8F19F1D4206}"/>
          </ac:spMkLst>
        </pc:spChg>
        <pc:spChg chg="del topLvl">
          <ac:chgData name="Anthony Garcia" userId="c6b568f8-4532-4e04-8099-72cd153cbe75" providerId="ADAL" clId="{1EF590A0-ED65-4101-A77F-C03B7466AA35}" dt="2021-08-08T10:23:28.900" v="2821" actId="478"/>
          <ac:spMkLst>
            <pc:docMk/>
            <pc:sldMk cId="3764692383" sldId="2076137300"/>
            <ac:spMk id="12" creationId="{0C4AF9AB-5A57-42C7-9F62-CF2641A5C978}"/>
          </ac:spMkLst>
        </pc:spChg>
        <pc:grpChg chg="del">
          <ac:chgData name="Anthony Garcia" userId="c6b568f8-4532-4e04-8099-72cd153cbe75" providerId="ADAL" clId="{1EF590A0-ED65-4101-A77F-C03B7466AA35}" dt="2021-08-08T10:23:28.900" v="2821" actId="478"/>
          <ac:grpSpMkLst>
            <pc:docMk/>
            <pc:sldMk cId="3764692383" sldId="2076137300"/>
            <ac:grpSpMk id="8" creationId="{FC2F18C9-540F-4B78-8EBD-9DBC36DAA73B}"/>
          </ac:grpSpMkLst>
        </pc:grpChg>
      </pc:sldChg>
      <pc:sldChg chg="addSp delSp modSp add mod">
        <pc:chgData name="Anthony Garcia" userId="c6b568f8-4532-4e04-8099-72cd153cbe75" providerId="ADAL" clId="{1EF590A0-ED65-4101-A77F-C03B7466AA35}" dt="2021-08-16T12:31:07.362" v="6510" actId="21"/>
        <pc:sldMkLst>
          <pc:docMk/>
          <pc:sldMk cId="1939085312" sldId="2076137301"/>
        </pc:sldMkLst>
        <pc:spChg chg="mod">
          <ac:chgData name="Anthony Garcia" userId="c6b568f8-4532-4e04-8099-72cd153cbe75" providerId="ADAL" clId="{1EF590A0-ED65-4101-A77F-C03B7466AA35}" dt="2021-08-09T17:06:22.248" v="4018"/>
          <ac:spMkLst>
            <pc:docMk/>
            <pc:sldMk cId="1939085312" sldId="2076137301"/>
            <ac:spMk id="10" creationId="{79D4BE92-6C40-422C-AE53-1577E6A1BDAB}"/>
          </ac:spMkLst>
        </pc:spChg>
        <pc:spChg chg="add mod">
          <ac:chgData name="Anthony Garcia" userId="c6b568f8-4532-4e04-8099-72cd153cbe75" providerId="ADAL" clId="{1EF590A0-ED65-4101-A77F-C03B7466AA35}" dt="2021-08-09T17:11:01.266" v="4108" actId="113"/>
          <ac:spMkLst>
            <pc:docMk/>
            <pc:sldMk cId="1939085312" sldId="2076137301"/>
            <ac:spMk id="13" creationId="{019326CC-5F17-410C-AA1A-2C8433F5891B}"/>
          </ac:spMkLst>
        </pc:spChg>
        <pc:spChg chg="add mod">
          <ac:chgData name="Anthony Garcia" userId="c6b568f8-4532-4e04-8099-72cd153cbe75" providerId="ADAL" clId="{1EF590A0-ED65-4101-A77F-C03B7466AA35}" dt="2021-08-10T14:11:55.102" v="4153" actId="1076"/>
          <ac:spMkLst>
            <pc:docMk/>
            <pc:sldMk cId="1939085312" sldId="2076137301"/>
            <ac:spMk id="14" creationId="{19830888-AC06-4424-BC72-BA160F6E2B45}"/>
          </ac:spMkLst>
        </pc:spChg>
        <pc:spChg chg="add del mod">
          <ac:chgData name="Anthony Garcia" userId="c6b568f8-4532-4e04-8099-72cd153cbe75" providerId="ADAL" clId="{1EF590A0-ED65-4101-A77F-C03B7466AA35}" dt="2021-08-16T12:31:07.362" v="6510" actId="21"/>
          <ac:spMkLst>
            <pc:docMk/>
            <pc:sldMk cId="1939085312" sldId="2076137301"/>
            <ac:spMk id="15" creationId="{98C37B2F-3CF5-4E12-BE72-2B246226B7C4}"/>
          </ac:spMkLst>
        </pc:spChg>
        <pc:picChg chg="del">
          <ac:chgData name="Anthony Garcia" userId="c6b568f8-4532-4e04-8099-72cd153cbe75" providerId="ADAL" clId="{1EF590A0-ED65-4101-A77F-C03B7466AA35}" dt="2021-08-09T17:05:43.150" v="3979" actId="478"/>
          <ac:picMkLst>
            <pc:docMk/>
            <pc:sldMk cId="1939085312" sldId="2076137301"/>
            <ac:picMk id="3" creationId="{F7513657-F33D-4976-91D4-EBD82C2481F6}"/>
          </ac:picMkLst>
        </pc:picChg>
        <pc:picChg chg="add mod">
          <ac:chgData name="Anthony Garcia" userId="c6b568f8-4532-4e04-8099-72cd153cbe75" providerId="ADAL" clId="{1EF590A0-ED65-4101-A77F-C03B7466AA35}" dt="2021-08-09T17:05:49.027" v="3983" actId="1076"/>
          <ac:picMkLst>
            <pc:docMk/>
            <pc:sldMk cId="1939085312" sldId="2076137301"/>
            <ac:picMk id="5" creationId="{E7026B41-BEEC-4060-A90D-3839F20A9F99}"/>
          </ac:picMkLst>
        </pc:picChg>
        <pc:picChg chg="del">
          <ac:chgData name="Anthony Garcia" userId="c6b568f8-4532-4e04-8099-72cd153cbe75" providerId="ADAL" clId="{1EF590A0-ED65-4101-A77F-C03B7466AA35}" dt="2021-08-09T17:06:31.076" v="4022" actId="478"/>
          <ac:picMkLst>
            <pc:docMk/>
            <pc:sldMk cId="1939085312" sldId="2076137301"/>
            <ac:picMk id="7" creationId="{A6627226-D20E-4DB0-92A4-9F9A53DDAEB5}"/>
          </ac:picMkLst>
        </pc:picChg>
        <pc:picChg chg="del">
          <ac:chgData name="Anthony Garcia" userId="c6b568f8-4532-4e04-8099-72cd153cbe75" providerId="ADAL" clId="{1EF590A0-ED65-4101-A77F-C03B7466AA35}" dt="2021-08-09T17:06:33.243" v="4023" actId="478"/>
          <ac:picMkLst>
            <pc:docMk/>
            <pc:sldMk cId="1939085312" sldId="2076137301"/>
            <ac:picMk id="9" creationId="{D7D73EC9-CB4A-4CA4-96AE-9D58DE4CBBA5}"/>
          </ac:picMkLst>
        </pc:picChg>
        <pc:picChg chg="del">
          <ac:chgData name="Anthony Garcia" userId="c6b568f8-4532-4e04-8099-72cd153cbe75" providerId="ADAL" clId="{1EF590A0-ED65-4101-A77F-C03B7466AA35}" dt="2021-08-09T17:06:28.825" v="4021" actId="478"/>
          <ac:picMkLst>
            <pc:docMk/>
            <pc:sldMk cId="1939085312" sldId="2076137301"/>
            <ac:picMk id="12" creationId="{800AB750-C429-47FF-9959-8984CE35136F}"/>
          </ac:picMkLst>
        </pc:picChg>
      </pc:sldChg>
      <pc:sldChg chg="addSp modSp add mod">
        <pc:chgData name="Anthony Garcia" userId="c6b568f8-4532-4e04-8099-72cd153cbe75" providerId="ADAL" clId="{1EF590A0-ED65-4101-A77F-C03B7466AA35}" dt="2021-08-15T01:51:05.742" v="5846" actId="115"/>
        <pc:sldMkLst>
          <pc:docMk/>
          <pc:sldMk cId="3810611797" sldId="2076137302"/>
        </pc:sldMkLst>
        <pc:spChg chg="mod">
          <ac:chgData name="Anthony Garcia" userId="c6b568f8-4532-4e04-8099-72cd153cbe75" providerId="ADAL" clId="{1EF590A0-ED65-4101-A77F-C03B7466AA35}" dt="2021-08-15T01:51:05.742" v="5846" actId="115"/>
          <ac:spMkLst>
            <pc:docMk/>
            <pc:sldMk cId="3810611797" sldId="2076137302"/>
            <ac:spMk id="2" creationId="{6A6B85BA-149A-4032-B23C-43C579357482}"/>
          </ac:spMkLst>
        </pc:spChg>
        <pc:spChg chg="add mod">
          <ac:chgData name="Anthony Garcia" userId="c6b568f8-4532-4e04-8099-72cd153cbe75" providerId="ADAL" clId="{1EF590A0-ED65-4101-A77F-C03B7466AA35}" dt="2021-08-10T14:30:51.012" v="5056"/>
          <ac:spMkLst>
            <pc:docMk/>
            <pc:sldMk cId="3810611797" sldId="2076137302"/>
            <ac:spMk id="6" creationId="{3E1D894E-1931-4F1B-9FE8-E6DAF93C8825}"/>
          </ac:spMkLst>
        </pc:spChg>
        <pc:picChg chg="mod">
          <ac:chgData name="Anthony Garcia" userId="c6b568f8-4532-4e04-8099-72cd153cbe75" providerId="ADAL" clId="{1EF590A0-ED65-4101-A77F-C03B7466AA35}" dt="2021-08-10T14:31:29.554" v="5075" actId="1036"/>
          <ac:picMkLst>
            <pc:docMk/>
            <pc:sldMk cId="3810611797" sldId="2076137302"/>
            <ac:picMk id="38" creationId="{28462012-100F-4C94-86EB-4BB4442917AF}"/>
          </ac:picMkLst>
        </pc:picChg>
      </pc:sldChg>
      <pc:sldChg chg="addSp delSp modSp add mod">
        <pc:chgData name="Anthony Garcia" userId="c6b568f8-4532-4e04-8099-72cd153cbe75" providerId="ADAL" clId="{1EF590A0-ED65-4101-A77F-C03B7466AA35}" dt="2021-08-15T02:41:33.066" v="6200" actId="20577"/>
        <pc:sldMkLst>
          <pc:docMk/>
          <pc:sldMk cId="2544750150" sldId="2076137303"/>
        </pc:sldMkLst>
        <pc:spChg chg="del">
          <ac:chgData name="Anthony Garcia" userId="c6b568f8-4532-4e04-8099-72cd153cbe75" providerId="ADAL" clId="{1EF590A0-ED65-4101-A77F-C03B7466AA35}" dt="2021-08-15T02:38:50.906" v="6024" actId="478"/>
          <ac:spMkLst>
            <pc:docMk/>
            <pc:sldMk cId="2544750150" sldId="2076137303"/>
            <ac:spMk id="2" creationId="{00000000-0000-0000-0000-000000000000}"/>
          </ac:spMkLst>
        </pc:spChg>
        <pc:spChg chg="mod">
          <ac:chgData name="Anthony Garcia" userId="c6b568f8-4532-4e04-8099-72cd153cbe75" providerId="ADAL" clId="{1EF590A0-ED65-4101-A77F-C03B7466AA35}" dt="2021-08-15T02:41:18.597" v="6167" actId="20577"/>
          <ac:spMkLst>
            <pc:docMk/>
            <pc:sldMk cId="2544750150" sldId="2076137303"/>
            <ac:spMk id="4" creationId="{0B14C2B8-F517-496F-9DE9-DF1C857879E2}"/>
          </ac:spMkLst>
        </pc:spChg>
        <pc:spChg chg="add del mod">
          <ac:chgData name="Anthony Garcia" userId="c6b568f8-4532-4e04-8099-72cd153cbe75" providerId="ADAL" clId="{1EF590A0-ED65-4101-A77F-C03B7466AA35}" dt="2021-08-15T02:38:54.120" v="6025"/>
          <ac:spMkLst>
            <pc:docMk/>
            <pc:sldMk cId="2544750150" sldId="2076137303"/>
            <ac:spMk id="5" creationId="{2FD38238-CAE4-417B-AAEC-DA5B5D01D419}"/>
          </ac:spMkLst>
        </pc:spChg>
        <pc:spChg chg="del mod">
          <ac:chgData name="Anthony Garcia" userId="c6b568f8-4532-4e04-8099-72cd153cbe75" providerId="ADAL" clId="{1EF590A0-ED65-4101-A77F-C03B7466AA35}" dt="2021-08-15T02:38:37.729" v="6022" actId="478"/>
          <ac:spMkLst>
            <pc:docMk/>
            <pc:sldMk cId="2544750150" sldId="2076137303"/>
            <ac:spMk id="10" creationId="{EB098332-C9A9-4862-B409-46A4F2EC4573}"/>
          </ac:spMkLst>
        </pc:spChg>
        <pc:spChg chg="add mod">
          <ac:chgData name="Anthony Garcia" userId="c6b568f8-4532-4e04-8099-72cd153cbe75" providerId="ADAL" clId="{1EF590A0-ED65-4101-A77F-C03B7466AA35}" dt="2021-08-15T02:38:38.165" v="6023"/>
          <ac:spMkLst>
            <pc:docMk/>
            <pc:sldMk cId="2544750150" sldId="2076137303"/>
            <ac:spMk id="11" creationId="{5D7EA06C-566D-421C-8A08-55C6879B67BE}"/>
          </ac:spMkLst>
        </pc:spChg>
        <pc:spChg chg="add mod">
          <ac:chgData name="Anthony Garcia" userId="c6b568f8-4532-4e04-8099-72cd153cbe75" providerId="ADAL" clId="{1EF590A0-ED65-4101-A77F-C03B7466AA35}" dt="2021-08-15T02:38:54.120" v="6025"/>
          <ac:spMkLst>
            <pc:docMk/>
            <pc:sldMk cId="2544750150" sldId="2076137303"/>
            <ac:spMk id="14" creationId="{81EFA885-D079-4E86-A7A2-B61AED61739A}"/>
          </ac:spMkLst>
        </pc:spChg>
        <pc:spChg chg="mod">
          <ac:chgData name="Anthony Garcia" userId="c6b568f8-4532-4e04-8099-72cd153cbe75" providerId="ADAL" clId="{1EF590A0-ED65-4101-A77F-C03B7466AA35}" dt="2021-08-15T02:40:18.377" v="6115" actId="20577"/>
          <ac:spMkLst>
            <pc:docMk/>
            <pc:sldMk cId="2544750150" sldId="2076137303"/>
            <ac:spMk id="30" creationId="{996E6B88-80DC-47CE-9A56-C96D3DBA7E2F}"/>
          </ac:spMkLst>
        </pc:spChg>
        <pc:spChg chg="mod">
          <ac:chgData name="Anthony Garcia" userId="c6b568f8-4532-4e04-8099-72cd153cbe75" providerId="ADAL" clId="{1EF590A0-ED65-4101-A77F-C03B7466AA35}" dt="2021-08-15T02:39:33.228" v="6070" actId="20577"/>
          <ac:spMkLst>
            <pc:docMk/>
            <pc:sldMk cId="2544750150" sldId="2076137303"/>
            <ac:spMk id="31" creationId="{FCB7BCA7-B8BF-4AAF-8142-FFC37C2D4F6B}"/>
          </ac:spMkLst>
        </pc:spChg>
        <pc:spChg chg="mod">
          <ac:chgData name="Anthony Garcia" userId="c6b568f8-4532-4e04-8099-72cd153cbe75" providerId="ADAL" clId="{1EF590A0-ED65-4101-A77F-C03B7466AA35}" dt="2021-08-15T02:41:33.066" v="6200" actId="20577"/>
          <ac:spMkLst>
            <pc:docMk/>
            <pc:sldMk cId="2544750150" sldId="2076137303"/>
            <ac:spMk id="32" creationId="{09603019-81CD-448E-A5B9-8479722406D4}"/>
          </ac:spMkLst>
        </pc:spChg>
      </pc:sldChg>
      <pc:sldMasterChg chg="addSldLayout delSldLayout modSldLayout">
        <pc:chgData name="Anthony Garcia" userId="c6b568f8-4532-4e04-8099-72cd153cbe75" providerId="ADAL" clId="{1EF590A0-ED65-4101-A77F-C03B7466AA35}" dt="2021-08-15T01:48:46.732" v="5836" actId="47"/>
        <pc:sldMasterMkLst>
          <pc:docMk/>
          <pc:sldMasterMk cId="0" sldId="2147483648"/>
        </pc:sldMasterMkLst>
        <pc:sldLayoutChg chg="add del">
          <pc:chgData name="Anthony Garcia" userId="c6b568f8-4532-4e04-8099-72cd153cbe75" providerId="ADAL" clId="{1EF590A0-ED65-4101-A77F-C03B7466AA35}" dt="2021-08-03T15:46:11.248" v="115" actId="47"/>
          <pc:sldLayoutMkLst>
            <pc:docMk/>
            <pc:sldMasterMk cId="0" sldId="2147483648"/>
            <pc:sldLayoutMk cId="1093302237" sldId="2147483686"/>
          </pc:sldLayoutMkLst>
        </pc:sldLayoutChg>
        <pc:sldLayoutChg chg="add del mod">
          <pc:chgData name="Anthony Garcia" userId="c6b568f8-4532-4e04-8099-72cd153cbe75" providerId="ADAL" clId="{1EF590A0-ED65-4101-A77F-C03B7466AA35}" dt="2021-08-07T21:42:46.041" v="1836" actId="47"/>
          <pc:sldLayoutMkLst>
            <pc:docMk/>
            <pc:sldMasterMk cId="0" sldId="2147483648"/>
            <pc:sldLayoutMk cId="3244162633" sldId="2147483687"/>
          </pc:sldLayoutMkLst>
        </pc:sldLayoutChg>
        <pc:sldLayoutChg chg="del">
          <pc:chgData name="Anthony Garcia" userId="c6b568f8-4532-4e04-8099-72cd153cbe75" providerId="ADAL" clId="{1EF590A0-ED65-4101-A77F-C03B7466AA35}" dt="2021-08-15T01:48:46.732" v="5836" actId="47"/>
          <pc:sldLayoutMkLst>
            <pc:docMk/>
            <pc:sldMasterMk cId="0" sldId="2147483648"/>
            <pc:sldLayoutMk cId="1672803129" sldId="2147483689"/>
          </pc:sldLayoutMkLst>
        </pc:sldLayoutChg>
      </pc:sldMasterChg>
      <pc:sldMasterChg chg="del delSldLayout">
        <pc:chgData name="Anthony Garcia" userId="c6b568f8-4532-4e04-8099-72cd153cbe75" providerId="ADAL" clId="{1EF590A0-ED65-4101-A77F-C03B7466AA35}" dt="2021-08-15T01:55:11.031" v="5876" actId="47"/>
        <pc:sldMasterMkLst>
          <pc:docMk/>
          <pc:sldMasterMk cId="857592971" sldId="2147483671"/>
        </pc:sldMasterMkLst>
        <pc:sldLayoutChg chg="del">
          <pc:chgData name="Anthony Garcia" userId="c6b568f8-4532-4e04-8099-72cd153cbe75" providerId="ADAL" clId="{1EF590A0-ED65-4101-A77F-C03B7466AA35}" dt="2021-08-15T01:55:11.031" v="5876" actId="47"/>
          <pc:sldLayoutMkLst>
            <pc:docMk/>
            <pc:sldMasterMk cId="857592971" sldId="2147483671"/>
            <pc:sldLayoutMk cId="2258491426" sldId="2147483672"/>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290100321" sldId="2147483673"/>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2980787204" sldId="2147483674"/>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674718711" sldId="2147483675"/>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2739462487" sldId="2147483676"/>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67456325" sldId="2147483677"/>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1946241442" sldId="2147483678"/>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3038856410" sldId="2147483679"/>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2146494118" sldId="2147483680"/>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305103635" sldId="2147483681"/>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3713369727" sldId="2147483682"/>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2066107892" sldId="2147483683"/>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3797496562" sldId="2147483684"/>
          </pc:sldLayoutMkLst>
        </pc:sldLayoutChg>
        <pc:sldLayoutChg chg="del">
          <pc:chgData name="Anthony Garcia" userId="c6b568f8-4532-4e04-8099-72cd153cbe75" providerId="ADAL" clId="{1EF590A0-ED65-4101-A77F-C03B7466AA35}" dt="2021-08-15T01:55:11.031" v="5876" actId="47"/>
          <pc:sldLayoutMkLst>
            <pc:docMk/>
            <pc:sldMasterMk cId="857592971" sldId="2147483671"/>
            <pc:sldLayoutMk cId="3494224148" sldId="214748368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1962"/>
          </a:xfrm>
          <a:prstGeom prst="rect">
            <a:avLst/>
          </a:prstGeom>
        </p:spPr>
        <p:txBody>
          <a:bodyPr vert="horz" lIns="92386" tIns="46194" rIns="92386" bIns="46194"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61962"/>
          </a:xfrm>
          <a:prstGeom prst="rect">
            <a:avLst/>
          </a:prstGeom>
        </p:spPr>
        <p:txBody>
          <a:bodyPr vert="horz" lIns="92386" tIns="46194" rIns="92386" bIns="46194" rtlCol="0"/>
          <a:lstStyle>
            <a:lvl1pPr algn="r">
              <a:defRPr sz="1200"/>
            </a:lvl1pPr>
          </a:lstStyle>
          <a:p>
            <a:fld id="{C83C52AC-B35A-CA4E-8A36-41D4C19C8B66}" type="datetimeFigureOut">
              <a:rPr lang="en-US" smtClean="0"/>
              <a:pPr/>
              <a:t>8/14/2021</a:t>
            </a:fld>
            <a:endParaRPr lang="en-US"/>
          </a:p>
        </p:txBody>
      </p:sp>
      <p:sp>
        <p:nvSpPr>
          <p:cNvPr id="4" name="Footer Placeholder 3"/>
          <p:cNvSpPr>
            <a:spLocks noGrp="1"/>
          </p:cNvSpPr>
          <p:nvPr>
            <p:ph type="ftr" sz="quarter" idx="2"/>
          </p:nvPr>
        </p:nvSpPr>
        <p:spPr>
          <a:xfrm>
            <a:off x="0" y="8775686"/>
            <a:ext cx="2971800" cy="461962"/>
          </a:xfrm>
          <a:prstGeom prst="rect">
            <a:avLst/>
          </a:prstGeom>
        </p:spPr>
        <p:txBody>
          <a:bodyPr vert="horz" lIns="92386" tIns="46194" rIns="92386" bIns="46194"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775686"/>
            <a:ext cx="2971800" cy="461962"/>
          </a:xfrm>
          <a:prstGeom prst="rect">
            <a:avLst/>
          </a:prstGeom>
        </p:spPr>
        <p:txBody>
          <a:bodyPr vert="horz" lIns="92386" tIns="46194" rIns="92386" bIns="46194" rtlCol="0" anchor="b"/>
          <a:lstStyle>
            <a:lvl1pPr algn="r">
              <a:defRPr sz="1200"/>
            </a:lvl1pPr>
          </a:lstStyle>
          <a:p>
            <a:fld id="{949E16FA-277E-0C48-86CC-060AC9F2D5BB}"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1962"/>
          </a:xfrm>
          <a:prstGeom prst="rect">
            <a:avLst/>
          </a:prstGeom>
        </p:spPr>
        <p:txBody>
          <a:bodyPr vert="horz" lIns="92386" tIns="46194" rIns="92386" bIns="46194" rtlCol="0"/>
          <a:lstStyle>
            <a:lvl1pPr algn="l">
              <a:defRPr sz="1200"/>
            </a:lvl1pPr>
          </a:lstStyle>
          <a:p>
            <a:endParaRPr lang="en-US"/>
          </a:p>
        </p:txBody>
      </p:sp>
      <p:sp>
        <p:nvSpPr>
          <p:cNvPr id="3" name="Date Placeholder 2"/>
          <p:cNvSpPr>
            <a:spLocks noGrp="1"/>
          </p:cNvSpPr>
          <p:nvPr>
            <p:ph type="dt" idx="1"/>
          </p:nvPr>
        </p:nvSpPr>
        <p:spPr>
          <a:xfrm>
            <a:off x="3884613" y="1"/>
            <a:ext cx="2971800" cy="461962"/>
          </a:xfrm>
          <a:prstGeom prst="rect">
            <a:avLst/>
          </a:prstGeom>
        </p:spPr>
        <p:txBody>
          <a:bodyPr vert="horz" lIns="92386" tIns="46194" rIns="92386" bIns="46194" rtlCol="0"/>
          <a:lstStyle>
            <a:lvl1pPr algn="r">
              <a:defRPr sz="1200"/>
            </a:lvl1pPr>
          </a:lstStyle>
          <a:p>
            <a:fld id="{15EF42A7-8624-5649-A655-6E2B4F25EC14}" type="datetimeFigureOut">
              <a:rPr lang="en-US" smtClean="0"/>
              <a:pPr/>
              <a:t>8/14/2021</a:t>
            </a:fld>
            <a:endParaRPr lang="en-US"/>
          </a:p>
        </p:txBody>
      </p:sp>
      <p:sp>
        <p:nvSpPr>
          <p:cNvPr id="4" name="Slide Image Placeholder 3"/>
          <p:cNvSpPr>
            <a:spLocks noGrp="1" noRot="1" noChangeAspect="1"/>
          </p:cNvSpPr>
          <p:nvPr>
            <p:ph type="sldImg" idx="2"/>
          </p:nvPr>
        </p:nvSpPr>
        <p:spPr>
          <a:xfrm>
            <a:off x="347663" y="692150"/>
            <a:ext cx="6162675" cy="3467100"/>
          </a:xfrm>
          <a:prstGeom prst="rect">
            <a:avLst/>
          </a:prstGeom>
          <a:noFill/>
          <a:ln w="12700">
            <a:solidFill>
              <a:prstClr val="black"/>
            </a:solidFill>
          </a:ln>
        </p:spPr>
        <p:txBody>
          <a:bodyPr vert="horz" lIns="92386" tIns="46194" rIns="92386" bIns="46194" rtlCol="0" anchor="ctr"/>
          <a:lstStyle/>
          <a:p>
            <a:endParaRPr lang="en-US"/>
          </a:p>
        </p:txBody>
      </p:sp>
      <p:sp>
        <p:nvSpPr>
          <p:cNvPr id="5" name="Notes Placeholder 4"/>
          <p:cNvSpPr>
            <a:spLocks noGrp="1"/>
          </p:cNvSpPr>
          <p:nvPr>
            <p:ph type="body" sz="quarter" idx="3"/>
          </p:nvPr>
        </p:nvSpPr>
        <p:spPr>
          <a:xfrm>
            <a:off x="685800" y="4388644"/>
            <a:ext cx="5486400" cy="4157662"/>
          </a:xfrm>
          <a:prstGeom prst="rect">
            <a:avLst/>
          </a:prstGeom>
        </p:spPr>
        <p:txBody>
          <a:bodyPr vert="horz" lIns="92386" tIns="46194" rIns="92386" bIns="4619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5686"/>
            <a:ext cx="2971800" cy="461962"/>
          </a:xfrm>
          <a:prstGeom prst="rect">
            <a:avLst/>
          </a:prstGeom>
        </p:spPr>
        <p:txBody>
          <a:bodyPr vert="horz" lIns="92386" tIns="46194" rIns="92386" bIns="46194"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775686"/>
            <a:ext cx="2971800" cy="461962"/>
          </a:xfrm>
          <a:prstGeom prst="rect">
            <a:avLst/>
          </a:prstGeom>
        </p:spPr>
        <p:txBody>
          <a:bodyPr vert="horz" lIns="92386" tIns="46194" rIns="92386" bIns="46194"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ipath.sharepoint.com/:x:/s/EmergingProductSalesEPSSharePoint/EX9N_mzWnHtBlSCl-rjzWDIBTEOyWQFzCExwyUWO91lRwA?e=0nZdn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4</a:t>
            </a:fld>
            <a:endParaRPr lang="en-US"/>
          </a:p>
        </p:txBody>
      </p:sp>
    </p:spTree>
    <p:extLst>
      <p:ext uri="{BB962C8B-B14F-4D97-AF65-F5344CB8AC3E}">
        <p14:creationId xmlns:p14="http://schemas.microsoft.com/office/powerpoint/2010/main" val="1528494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a:t>Test Suite is a family of products that include Test Manager, Studio Pro and Orchestrator.   </a:t>
            </a:r>
          </a:p>
          <a:p>
            <a:endParaRPr lang="en-US"/>
          </a:p>
          <a:p>
            <a:r>
              <a:rPr lang="en-US" b="0" i="0">
                <a:solidFill>
                  <a:srgbClr val="000000"/>
                </a:solidFill>
                <a:effectLst/>
                <a:latin typeface="Inter"/>
              </a:rPr>
              <a:t>Test Manager is used to plan and monitor testing for automations, applications, or environments. It enables testers, developers and analysts to rapidly triage defects with full requirements traceability and visual logging while providing automation leaders with a dashboard to monitor overall automation quality.  It is simple to use and connects to your application lifecycle management (ALM) toolchain with connectors to SAP Solution Manager, ServiceNow, Azure </a:t>
            </a:r>
            <a:r>
              <a:rPr lang="en-US" b="0" i="0" err="1">
                <a:solidFill>
                  <a:srgbClr val="000000"/>
                </a:solidFill>
                <a:effectLst/>
                <a:latin typeface="Inter"/>
              </a:rPr>
              <a:t>Devops</a:t>
            </a:r>
            <a:r>
              <a:rPr lang="en-US" b="0" i="0">
                <a:solidFill>
                  <a:srgbClr val="000000"/>
                </a:solidFill>
                <a:effectLst/>
                <a:latin typeface="Inter"/>
              </a:rPr>
              <a:t> and Jira – in addition we provide an integration SDK to build custom integrations.</a:t>
            </a:r>
          </a:p>
          <a:p>
            <a:endParaRPr lang="en-US" b="0" i="0">
              <a:solidFill>
                <a:srgbClr val="000000"/>
              </a:solidFill>
              <a:effectLst/>
              <a:latin typeface="Inter"/>
            </a:endParaRPr>
          </a:p>
          <a:p>
            <a:r>
              <a:rPr lang="en-US" b="0" i="0">
                <a:solidFill>
                  <a:srgbClr val="000000"/>
                </a:solidFill>
                <a:effectLst/>
                <a:latin typeface="Inter"/>
              </a:rPr>
              <a:t>Studio Pro is where developers automate tests and test automations.  Whether you’re testing RPA workflows, web apps, SAP, Citrix or mobile, Studio Pro has you covered with its low-code interface and hundreds of prebuilt activities.   In addition, Studio Pro enables data driven testing and has purpose built features to support RPA testing with activity coverage tracking and activity mocking (which we’ll see in the demo).   All test cases automated in Studio Pro can be published to Orchestrator for distributed test execution.</a:t>
            </a:r>
          </a:p>
          <a:p>
            <a:endParaRPr lang="en-US" b="0" i="0">
              <a:solidFill>
                <a:srgbClr val="000000"/>
              </a:solidFill>
              <a:effectLst/>
              <a:latin typeface="Inter"/>
            </a:endParaRPr>
          </a:p>
          <a:p>
            <a:r>
              <a:rPr lang="en-US" b="0" i="0">
                <a:solidFill>
                  <a:srgbClr val="000000"/>
                </a:solidFill>
                <a:effectLst/>
                <a:latin typeface="Inter"/>
              </a:rPr>
              <a:t>Orchestrator is the same production-grade product used by thousands of UiPath customers.  With Test Suite, we’ve added test orchestration capabilities, including the ability to organize Test Cases into logical groupings called Test Sets, these Test Sets can be setup to run or via CI/CD triggers with integrations to Jenkins or Azure DevOps.  It is Veracode certified, provides full audit trails, centrally manages credentials and assets.</a:t>
            </a:r>
          </a:p>
          <a:p>
            <a:endParaRPr lang="en-US" b="0" i="0">
              <a:solidFill>
                <a:srgbClr val="000000"/>
              </a:solidFill>
              <a:effectLst/>
              <a:latin typeface="Inter"/>
            </a:endParaRPr>
          </a:p>
          <a:p>
            <a:r>
              <a:rPr lang="en-US" b="0" i="0">
                <a:solidFill>
                  <a:srgbClr val="000000"/>
                </a:solidFill>
                <a:effectLst/>
                <a:latin typeface="Inter"/>
              </a:rPr>
              <a:t>Test Suite is unlike any test or RPA tool on the market, it is production-grade, which makes it more reliable than traditional test tools, it can automate testing of almost any UI or API technology and when used across the enterprise, all of the components and objects can be shared and reused, further accelerating automation scaling.</a:t>
            </a:r>
          </a:p>
          <a:p>
            <a:endParaRPr lang="en-US" b="0" i="0">
              <a:solidFill>
                <a:srgbClr val="000000"/>
              </a:solidFill>
              <a:effectLst/>
              <a:latin typeface="Inter"/>
            </a:endParaRPr>
          </a:p>
          <a:p>
            <a:endParaRPr lang="en-US" b="0" i="0">
              <a:solidFill>
                <a:srgbClr val="000000"/>
              </a:solidFill>
              <a:effectLst/>
              <a:latin typeface="Inter"/>
            </a:endParaRPr>
          </a:p>
          <a:p>
            <a:endParaRPr lang="en-US"/>
          </a:p>
          <a:p>
            <a:endParaRPr lang="en-US"/>
          </a:p>
          <a:p>
            <a:endParaRPr lang="en-US"/>
          </a:p>
          <a:p>
            <a:endParaRPr lang="en-US"/>
          </a:p>
          <a:p>
            <a:endParaRPr lang="en-PH"/>
          </a:p>
        </p:txBody>
      </p:sp>
      <p:sp>
        <p:nvSpPr>
          <p:cNvPr id="4" name="Slide Number Placeholder 3"/>
          <p:cNvSpPr>
            <a:spLocks noGrp="1"/>
          </p:cNvSpPr>
          <p:nvPr>
            <p:ph type="sldNum" sz="quarter" idx="5"/>
          </p:nvPr>
        </p:nvSpPr>
        <p:spPr/>
        <p:txBody>
          <a:bodyPr/>
          <a:lstStyle/>
          <a:p>
            <a:fld id="{1618B97D-45A5-1E45-A1E0-6392C6E84CC6}" type="slidenum">
              <a:rPr lang="en-US" smtClean="0"/>
              <a:pPr/>
              <a:t>18</a:t>
            </a:fld>
            <a:endParaRPr lang="en-US"/>
          </a:p>
        </p:txBody>
      </p:sp>
    </p:spTree>
    <p:extLst>
      <p:ext uri="{BB962C8B-B14F-4D97-AF65-F5344CB8AC3E}">
        <p14:creationId xmlns:p14="http://schemas.microsoft.com/office/powerpoint/2010/main" val="2102416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19</a:t>
            </a:fld>
            <a:endParaRPr lang="en-US"/>
          </a:p>
        </p:txBody>
      </p:sp>
    </p:spTree>
    <p:extLst>
      <p:ext uri="{BB962C8B-B14F-4D97-AF65-F5344CB8AC3E}">
        <p14:creationId xmlns:p14="http://schemas.microsoft.com/office/powerpoint/2010/main" val="3147080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Account Executive – he/she has convinced your customer to spend money on product and services. They are hopeful that successful services work will lead to more product and service sales. They are promising the customer to transform their business and a return on investment.</a:t>
            </a:r>
          </a:p>
          <a:p>
            <a:endParaRPr lang="en-US" dirty="0"/>
          </a:p>
          <a:p>
            <a:r>
              <a:rPr lang="en-US" dirty="0"/>
              <a:t>Production Support – they can augment Infrastructure on quirky customer environment specific issues that cause installs or product not to work right. </a:t>
            </a:r>
          </a:p>
          <a:p>
            <a:endParaRPr lang="en-US" dirty="0"/>
          </a:p>
          <a:p>
            <a:r>
              <a:rPr lang="en-US" dirty="0"/>
              <a:t>Outside Professional Services – They may have worked with the client or similar projects. They are also a good objective viewpoint on your approach.</a:t>
            </a:r>
          </a:p>
          <a:p>
            <a:endParaRPr lang="en-US" dirty="0"/>
          </a:p>
          <a:p>
            <a:r>
              <a:rPr lang="en-US" dirty="0"/>
              <a:t>Business Analyst  - I would say in chess terms, middle to end game, the business analyst can drive process design documents once the PM and Solutions architect have done some discovery and have agreed scope. The business analyst needs to paint an accurate AS-IS picture as well as the TO-BE picture. The level of detail must be enough for the customer to understand value and for the developer to produce automations without too much additional discovery. They also play a role in Business Analyst training.</a:t>
            </a:r>
          </a:p>
          <a:p>
            <a:endParaRPr lang="en-US" dirty="0"/>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8</a:t>
            </a:fld>
            <a:endParaRPr lang="en-US"/>
          </a:p>
        </p:txBody>
      </p:sp>
    </p:spTree>
    <p:extLst>
      <p:ext uri="{BB962C8B-B14F-4D97-AF65-F5344CB8AC3E}">
        <p14:creationId xmlns:p14="http://schemas.microsoft.com/office/powerpoint/2010/main" val="1920587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Account Executive – he/she has convinced your customer to spend money on product and services. They are hopeful that successful services work will lead to more product and service sales. They are promising the customer to transform their business and a return on investment.</a:t>
            </a:r>
          </a:p>
          <a:p>
            <a:endParaRPr lang="en-US" dirty="0"/>
          </a:p>
          <a:p>
            <a:r>
              <a:rPr lang="en-US" dirty="0"/>
              <a:t>Production Support – they can augment Infrastructure on quirky customer environment specific issues that cause installs or product not to work right. </a:t>
            </a:r>
          </a:p>
          <a:p>
            <a:endParaRPr lang="en-US" dirty="0"/>
          </a:p>
          <a:p>
            <a:r>
              <a:rPr lang="en-US" dirty="0"/>
              <a:t>Outside Professional Services – They may have worked with the client or similar projects. They are also a good objective viewpoint on your approach.</a:t>
            </a:r>
          </a:p>
          <a:p>
            <a:endParaRPr lang="en-US" dirty="0"/>
          </a:p>
          <a:p>
            <a:r>
              <a:rPr lang="en-US" dirty="0"/>
              <a:t>Business Analyst  - I would say in chess terms, middle to end game, the business analyst can drive process design documents once the PM and Solutions architect have done some discovery and have agreed scope. The business analyst needs to paint an accurate AS-IS picture as well as the TO-BE picture. The level of detail must be enough for the customer to understand value and for the developer to produce automations without too much additional discovery. They also play a role in Business Analyst training.</a:t>
            </a:r>
          </a:p>
          <a:p>
            <a:endParaRPr lang="en-US" dirty="0"/>
          </a:p>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9</a:t>
            </a:fld>
            <a:endParaRPr lang="en-US"/>
          </a:p>
        </p:txBody>
      </p:sp>
    </p:spTree>
    <p:extLst>
      <p:ext uri="{BB962C8B-B14F-4D97-AF65-F5344CB8AC3E}">
        <p14:creationId xmlns:p14="http://schemas.microsoft.com/office/powerpoint/2010/main" val="192058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starting architecture to support a platform agnostic bot framework for artists to sign up, learn about, and use bots so they can focus on creating.</a:t>
            </a:r>
          </a:p>
          <a:p>
            <a:endParaRPr lang="en-US" dirty="0"/>
          </a:p>
          <a:p>
            <a:r>
              <a:rPr lang="en-US" dirty="0"/>
              <a:t>I call it </a:t>
            </a:r>
            <a:r>
              <a:rPr lang="en-US" dirty="0" err="1"/>
              <a:t>Deathstar</a:t>
            </a:r>
            <a:r>
              <a:rPr lang="en-US" dirty="0"/>
              <a:t> 2.0 because it is a refocus and consolidation of several pet projects that never got too far off the ground…</a:t>
            </a:r>
          </a:p>
        </p:txBody>
      </p:sp>
      <p:sp>
        <p:nvSpPr>
          <p:cNvPr id="4" name="Slide Number Placeholder 3"/>
          <p:cNvSpPr>
            <a:spLocks noGrp="1"/>
          </p:cNvSpPr>
          <p:nvPr>
            <p:ph type="sldNum" sz="quarter" idx="5"/>
          </p:nvPr>
        </p:nvSpPr>
        <p:spPr/>
        <p:txBody>
          <a:bodyPr/>
          <a:lstStyle/>
          <a:p>
            <a:fld id="{1618B97D-45A5-1E45-A1E0-6392C6E84CC6}" type="slidenum">
              <a:rPr lang="en-US" smtClean="0"/>
              <a:pPr/>
              <a:t>10</a:t>
            </a:fld>
            <a:endParaRPr lang="en-US"/>
          </a:p>
        </p:txBody>
      </p:sp>
    </p:spTree>
    <p:extLst>
      <p:ext uri="{BB962C8B-B14F-4D97-AF65-F5344CB8AC3E}">
        <p14:creationId xmlns:p14="http://schemas.microsoft.com/office/powerpoint/2010/main" val="90813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de-AT"/>
          </a:p>
          <a:p>
            <a:r>
              <a:rPr lang="de-AT"/>
              <a:t>The goal is a fully automated enterprise</a:t>
            </a:r>
          </a:p>
          <a:p>
            <a:endParaRPr lang="de-AT"/>
          </a:p>
          <a:p>
            <a:r>
              <a:rPr lang="de-AT"/>
              <a:t>But scaling is hard.   In a recent study EY found that upwards of 50% of initial automation projects fail.  Why?</a:t>
            </a:r>
          </a:p>
          <a:p>
            <a:endParaRPr lang="de-AT"/>
          </a:p>
          <a:p>
            <a:r>
              <a:rPr lang="de-AT"/>
              <a:t>There are many reasons automation projects fail, lack of executive support, automating the wrong use cases or poor business involvement, but in working with our customers, we found the main reason automation projects fail is because the automations stop working.</a:t>
            </a:r>
          </a:p>
          <a:p>
            <a:endParaRPr lang="de-AT"/>
          </a:p>
          <a:p>
            <a:r>
              <a:rPr lang="de-AT"/>
              <a:t>We have found that automation projects tend to see rapid results with obvious, well defined processes like invoice processing... This is the honeymoon period where we see rapid ROI.   The automations do stop working - when they encounter exceptions, but the maintenance is not overbearing and can usually be absorbed.and rapidly addressed and redeployed.  Then as new and more complex processes are automated the maintenance burdon grows and begins to slow the pipeline of new automations delivered, this is the turning point where ROI begins to flatten.</a:t>
            </a:r>
          </a:p>
          <a:p>
            <a:endParaRPr lang="de-AT"/>
          </a:p>
          <a:p>
            <a:r>
              <a:rPr lang="de-AT"/>
              <a:t>When automations stop working there are many consequenes:</a:t>
            </a:r>
          </a:p>
          <a:p>
            <a:pPr marL="230966" indent="-230966">
              <a:buAutoNum type="arabicParenR"/>
            </a:pPr>
            <a:r>
              <a:rPr lang="de-AT"/>
              <a:t>The business is disrupted – if automated onboarding stops working, HR has to drop everything and revert to manual onboarding</a:t>
            </a:r>
          </a:p>
          <a:p>
            <a:pPr marL="230966" indent="-230966">
              <a:buAutoNum type="arabicParenR"/>
            </a:pPr>
            <a:r>
              <a:rPr lang="de-AT"/>
              <a:t>A developer will have to drop what they are working on and address the issue as fast as possible</a:t>
            </a:r>
          </a:p>
          <a:p>
            <a:pPr marL="230966" indent="-230966">
              <a:buAutoNum type="arabicParenR"/>
            </a:pPr>
            <a:r>
              <a:rPr lang="de-AT"/>
              <a:t>As we mentioned, the overall ROI of the project will be impacted in both the business and the ability to deliver new automations</a:t>
            </a:r>
          </a:p>
          <a:p>
            <a:endParaRPr lang="de-AT"/>
          </a:p>
          <a:p>
            <a:r>
              <a:rPr lang="de-AT"/>
              <a:t>So why do automations stop working?  Let‘s explore...</a:t>
            </a:r>
          </a:p>
          <a:p>
            <a:endParaRPr lang="de-AT"/>
          </a:p>
          <a:p>
            <a:r>
              <a:rPr lang="de-AT"/>
              <a:t>(Alternative to 50% statistic -&gt;  Only 3% of organizations have been able to scale their digital workforce)</a:t>
            </a:r>
          </a:p>
          <a:p>
            <a:pPr marL="230966" indent="-230966">
              <a:buAutoNum type="arabicParenR"/>
            </a:pPr>
            <a:endParaRPr lang="de-AT"/>
          </a:p>
          <a:p>
            <a:pPr marL="230966" indent="-230966">
              <a:buAutoNum type="arabicParenR"/>
            </a:pPr>
            <a:endParaRPr lang="de-AT"/>
          </a:p>
          <a:p>
            <a:endParaRPr lang="en-PH"/>
          </a:p>
        </p:txBody>
      </p:sp>
      <p:sp>
        <p:nvSpPr>
          <p:cNvPr id="4" name="Slide Number Placeholder 3"/>
          <p:cNvSpPr>
            <a:spLocks noGrp="1"/>
          </p:cNvSpPr>
          <p:nvPr>
            <p:ph type="sldNum" sz="quarter" idx="5"/>
          </p:nvPr>
        </p:nvSpPr>
        <p:spPr/>
        <p:txBody>
          <a:bodyPr/>
          <a:lstStyle/>
          <a:p>
            <a:fld id="{1618B97D-45A5-1E45-A1E0-6392C6E84CC6}" type="slidenum">
              <a:rPr lang="en-US" smtClean="0"/>
              <a:pPr/>
              <a:t>12</a:t>
            </a:fld>
            <a:endParaRPr lang="en-US"/>
          </a:p>
        </p:txBody>
      </p:sp>
    </p:spTree>
    <p:extLst>
      <p:ext uri="{BB962C8B-B14F-4D97-AF65-F5344CB8AC3E}">
        <p14:creationId xmlns:p14="http://schemas.microsoft.com/office/powerpoint/2010/main" val="37953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results so far have blown us away.   All of these metrics were gathered by two trusted business partners, who benchmarked customers before and after they adopted RPA testing for their workflows.</a:t>
            </a:r>
          </a:p>
          <a:p>
            <a:endParaRPr lang="en-US">
              <a:cs typeface="Calibri"/>
            </a:endParaRPr>
          </a:p>
          <a:p>
            <a:r>
              <a:rPr lang="en-US">
                <a:cs typeface="Calibri"/>
              </a:rPr>
              <a:t>As we mentioned earlier, they found that customers have reduced the time they spend on maintaining automations by 50% - applies to both application and process testing.   This really accelerated their ability to build new automations.</a:t>
            </a:r>
          </a:p>
          <a:p>
            <a:endParaRPr lang="en-US">
              <a:cs typeface="Calibri"/>
            </a:endParaRPr>
          </a:p>
          <a:p>
            <a:r>
              <a:rPr lang="en-US">
                <a:cs typeface="Calibri"/>
              </a:rPr>
              <a:t>Because RPA testing is built-in, customers have streamlined their deployment processes and can now deploy automations ten times faster than before.</a:t>
            </a:r>
          </a:p>
          <a:p>
            <a:endParaRPr lang="en-US">
              <a:cs typeface="Calibri"/>
            </a:endParaRPr>
          </a:p>
          <a:p>
            <a:r>
              <a:rPr lang="en-US">
                <a:cs typeface="Calibri"/>
              </a:rPr>
              <a:t>And finally, one of the biggest values of using Test Suite across the Enterprise is the ability to share and reuse components.   Our customers have found that upwards of 66% of components are being reused.   Further accelerating the automation delivery and accelerating scaling </a:t>
            </a:r>
            <a:r>
              <a:rPr lang="en-US" err="1">
                <a:cs typeface="Calibri"/>
              </a:rPr>
              <a:t>effort.s</a:t>
            </a:r>
            <a:endParaRPr lang="en-US">
              <a:cs typeface="Calibri"/>
            </a:endParaRPr>
          </a:p>
          <a:p>
            <a:endParaRPr lang="en-US">
              <a:cs typeface="Calibri"/>
            </a:endParaRPr>
          </a:p>
          <a:p>
            <a:r>
              <a:rPr lang="en-US">
                <a:cs typeface="Calibri"/>
              </a:rPr>
              <a:t>(If application testing is in the room:   Call out the quote in the upper right, this is a major healthcare provider who has had great success testing EPIC with Test Suite.  EPIC is basically the SAP of Healthcare)</a:t>
            </a:r>
          </a:p>
          <a:p>
            <a:endParaRPr lang="en-US">
              <a:cs typeface="Calibri"/>
            </a:endParaRPr>
          </a:p>
          <a:p>
            <a:r>
              <a:rPr lang="en-US">
                <a:cs typeface="Calibri"/>
              </a:rPr>
              <a:t>(Source files for metrics:  </a:t>
            </a:r>
            <a:r>
              <a:rPr lang="en-US">
                <a:hlinkClick r:id="rId3"/>
              </a:rPr>
              <a:t>Copy of TestSuite_Experiment.xlsx</a:t>
            </a:r>
            <a:r>
              <a:rPr lang="en-US"/>
              <a:t>)</a:t>
            </a:r>
            <a:endParaRPr lang="en-US">
              <a:cs typeface="Calibri"/>
            </a:endParaRPr>
          </a:p>
        </p:txBody>
      </p:sp>
      <p:sp>
        <p:nvSpPr>
          <p:cNvPr id="4" name="Slide Number Placeholder 3"/>
          <p:cNvSpPr>
            <a:spLocks noGrp="1"/>
          </p:cNvSpPr>
          <p:nvPr>
            <p:ph type="sldNum" sz="quarter" idx="5"/>
          </p:nvPr>
        </p:nvSpPr>
        <p:spPr/>
        <p:txBody>
          <a:bodyPr/>
          <a:lstStyle/>
          <a:p>
            <a:fld id="{1618B97D-45A5-1E45-A1E0-6392C6E84CC6}" type="slidenum">
              <a:rPr lang="en-US" smtClean="0"/>
              <a:pPr/>
              <a:t>13</a:t>
            </a:fld>
            <a:endParaRPr lang="en-US"/>
          </a:p>
        </p:txBody>
      </p:sp>
    </p:spTree>
    <p:extLst>
      <p:ext uri="{BB962C8B-B14F-4D97-AF65-F5344CB8AC3E}">
        <p14:creationId xmlns:p14="http://schemas.microsoft.com/office/powerpoint/2010/main" val="3568617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15</a:t>
            </a:fld>
            <a:endParaRPr lang="en-US"/>
          </a:p>
        </p:txBody>
      </p:sp>
    </p:spTree>
    <p:extLst>
      <p:ext uri="{BB962C8B-B14F-4D97-AF65-F5344CB8AC3E}">
        <p14:creationId xmlns:p14="http://schemas.microsoft.com/office/powerpoint/2010/main" val="719813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18B97D-45A5-1E45-A1E0-6392C6E84CC6}" type="slidenum">
              <a:rPr lang="en-US" smtClean="0"/>
              <a:pPr/>
              <a:t>16</a:t>
            </a:fld>
            <a:endParaRPr lang="en-US"/>
          </a:p>
        </p:txBody>
      </p:sp>
    </p:spTree>
    <p:extLst>
      <p:ext uri="{BB962C8B-B14F-4D97-AF65-F5344CB8AC3E}">
        <p14:creationId xmlns:p14="http://schemas.microsoft.com/office/powerpoint/2010/main" val="65939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17</a:t>
            </a:fld>
            <a:endParaRPr lang="en-US"/>
          </a:p>
        </p:txBody>
      </p:sp>
    </p:spTree>
    <p:extLst>
      <p:ext uri="{BB962C8B-B14F-4D97-AF65-F5344CB8AC3E}">
        <p14:creationId xmlns:p14="http://schemas.microsoft.com/office/powerpoint/2010/main" val="385213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White w-Desig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021" y="1371601"/>
            <a:ext cx="5285422" cy="2157916"/>
          </a:xfrm>
        </p:spPr>
        <p:txBody>
          <a:bodyPr lIns="0" tIns="0" rIns="0" bIns="0" anchor="b" anchorCtr="0">
            <a:noAutofit/>
          </a:bodyPr>
          <a:lstStyle>
            <a:lvl1pPr algn="l">
              <a:lnSpc>
                <a:spcPct val="80000"/>
              </a:lnSpc>
              <a:defRPr sz="5000" b="1" i="0" spc="-100">
                <a:solidFill>
                  <a:schemeClr val="tx1"/>
                </a:solidFill>
                <a:latin typeface="Arial"/>
                <a:cs typeface="Arial"/>
              </a:defRPr>
            </a:lvl1pPr>
          </a:lstStyle>
          <a:p>
            <a:r>
              <a:rPr lang="en-US"/>
              <a:t>Click to edit Master title style</a:t>
            </a:r>
          </a:p>
        </p:txBody>
      </p:sp>
      <p:sp>
        <p:nvSpPr>
          <p:cNvPr id="3" name="Subtitle 2"/>
          <p:cNvSpPr>
            <a:spLocks noGrp="1"/>
          </p:cNvSpPr>
          <p:nvPr>
            <p:ph type="subTitle" idx="1" hasCustomPrompt="1"/>
          </p:nvPr>
        </p:nvSpPr>
        <p:spPr>
          <a:xfrm>
            <a:off x="386021" y="3583491"/>
            <a:ext cx="5285422" cy="1752600"/>
          </a:xfrm>
        </p:spPr>
        <p:txBody>
          <a:bodyPr lIns="0" tIns="0" rIns="0" bIns="0" anchor="t" anchorCtr="0">
            <a:normAutofit/>
          </a:bodyPr>
          <a:lstStyle>
            <a:lvl1pPr marL="0" indent="0" algn="l">
              <a:lnSpc>
                <a:spcPct val="85000"/>
              </a:lnSpc>
              <a:spcBef>
                <a:spcPts val="800"/>
              </a:spcBef>
              <a:buNone/>
              <a:defRPr sz="2800" b="1" i="0" spc="-5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1" name="Text Placeholder 7"/>
          <p:cNvSpPr>
            <a:spLocks noGrp="1"/>
          </p:cNvSpPr>
          <p:nvPr>
            <p:ph type="body" sz="quarter" idx="13" hasCustomPrompt="1"/>
          </p:nvPr>
        </p:nvSpPr>
        <p:spPr>
          <a:xfrm>
            <a:off x="386020" y="330897"/>
            <a:ext cx="3708141" cy="557212"/>
          </a:xfrm>
        </p:spPr>
        <p:txBody>
          <a:bodyPr/>
          <a:lstStyle>
            <a:lvl1pPr>
              <a:spcBef>
                <a:spcPts val="0"/>
              </a:spcBef>
              <a:defRPr sz="900">
                <a:solidFill>
                  <a:schemeClr val="tx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p:txBody>
      </p:sp>
      <p:pic>
        <p:nvPicPr>
          <p:cNvPr id="8" name="Picture 7" descr="Monday night5.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6094413" y="3175"/>
            <a:ext cx="6094412" cy="68548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Sing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8111" y="912309"/>
            <a:ext cx="11428413" cy="916491"/>
          </a:xfrm>
        </p:spPr>
        <p:txBody>
          <a:bodyPr/>
          <a:lstStyle/>
          <a:p>
            <a:r>
              <a:rPr lang="en-US"/>
              <a:t>Click to edit Master title style</a:t>
            </a:r>
          </a:p>
        </p:txBody>
      </p:sp>
      <p:sp>
        <p:nvSpPr>
          <p:cNvPr id="3" name="Content Placeholder 2"/>
          <p:cNvSpPr>
            <a:spLocks noGrp="1"/>
          </p:cNvSpPr>
          <p:nvPr>
            <p:ph idx="1" hasCustomPrompt="1"/>
          </p:nvPr>
        </p:nvSpPr>
        <p:spPr>
          <a:xfrm>
            <a:off x="388110" y="2464497"/>
            <a:ext cx="11428413" cy="3759897"/>
          </a:xfrm>
        </p:spPr>
        <p:txBody>
          <a:bodyPr tIns="0"/>
          <a:lstStyle>
            <a:lvl2pPr>
              <a:defRPr baseline="0"/>
            </a:lvl2pPr>
          </a:lstStyle>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0998200" y="6499831"/>
            <a:ext cx="809774" cy="120649"/>
          </a:xfrm>
        </p:spPr>
        <p:txBody>
          <a:bodyPr/>
          <a:lstStyle>
            <a:lvl1pPr>
              <a:defRPr b="1" i="0">
                <a:latin typeface="Arial"/>
                <a:cs typeface="Arial"/>
              </a:defRPr>
            </a:lvl1pPr>
          </a:lstStyle>
          <a:p>
            <a:fld id="{2DE7D08D-A2F3-454D-951E-AB1F975D59ED}" type="slidenum">
              <a:rPr lang="en-US" smtClean="0"/>
              <a:pPr/>
              <a:t>‹#›</a:t>
            </a:fld>
            <a:endParaRPr lang="en-US"/>
          </a:p>
        </p:txBody>
      </p:sp>
      <p:sp>
        <p:nvSpPr>
          <p:cNvPr id="13" name="Text Placeholder 12"/>
          <p:cNvSpPr>
            <a:spLocks noGrp="1"/>
          </p:cNvSpPr>
          <p:nvPr>
            <p:ph type="body" sz="quarter" idx="13"/>
          </p:nvPr>
        </p:nvSpPr>
        <p:spPr>
          <a:xfrm>
            <a:off x="388111" y="356542"/>
            <a:ext cx="3841750" cy="466351"/>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Click to edit Master text styles</a:t>
            </a:r>
          </a:p>
        </p:txBody>
      </p:sp>
    </p:spTree>
  </p:cSld>
  <p:clrMapOvr>
    <a:masterClrMapping/>
  </p:clrMapOvr>
  <p:extLst>
    <p:ext uri="{DCECCB84-F9BA-43D5-87BE-67443E8EF086}">
      <p15:sldGuideLst xmlns:p15="http://schemas.microsoft.com/office/powerpoint/2012/main">
        <p15:guide id="1" orient="horz" pos="4152"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 Sing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8111" y="912309"/>
            <a:ext cx="11428413" cy="916491"/>
          </a:xfrm>
        </p:spPr>
        <p:txBody>
          <a:bodyPr/>
          <a:lstStyle/>
          <a:p>
            <a:r>
              <a:rPr lang="en-US"/>
              <a:t>Click to edit Master title style</a:t>
            </a:r>
          </a:p>
        </p:txBody>
      </p:sp>
      <p:sp>
        <p:nvSpPr>
          <p:cNvPr id="6" name="Slide Number Placeholder 5"/>
          <p:cNvSpPr>
            <a:spLocks noGrp="1"/>
          </p:cNvSpPr>
          <p:nvPr>
            <p:ph type="sldNum" sz="quarter" idx="12"/>
          </p:nvPr>
        </p:nvSpPr>
        <p:spPr>
          <a:xfrm>
            <a:off x="10998200" y="6499831"/>
            <a:ext cx="809774" cy="120649"/>
          </a:xfrm>
        </p:spPr>
        <p:txBody>
          <a:bodyPr/>
          <a:lstStyle>
            <a:lvl1pPr>
              <a:defRPr b="1" i="0">
                <a:latin typeface="Arial"/>
                <a:cs typeface="Arial"/>
              </a:defRPr>
            </a:lvl1pPr>
          </a:lstStyle>
          <a:p>
            <a:fld id="{2DE7D08D-A2F3-454D-951E-AB1F975D59ED}" type="slidenum">
              <a:rPr lang="en-US" smtClean="0"/>
              <a:pPr/>
              <a:t>‹#›</a:t>
            </a:fld>
            <a:endParaRPr lang="en-US"/>
          </a:p>
        </p:txBody>
      </p:sp>
      <p:sp>
        <p:nvSpPr>
          <p:cNvPr id="13" name="Text Placeholder 12"/>
          <p:cNvSpPr>
            <a:spLocks noGrp="1"/>
          </p:cNvSpPr>
          <p:nvPr>
            <p:ph type="body" sz="quarter" idx="13"/>
          </p:nvPr>
        </p:nvSpPr>
        <p:spPr>
          <a:xfrm>
            <a:off x="388111" y="356542"/>
            <a:ext cx="3841750" cy="466351"/>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Click to edit Master text styles</a:t>
            </a:r>
          </a:p>
        </p:txBody>
      </p:sp>
    </p:spTree>
    <p:extLst>
      <p:ext uri="{BB962C8B-B14F-4D97-AF65-F5344CB8AC3E}">
        <p14:creationId xmlns:p14="http://schemas.microsoft.com/office/powerpoint/2010/main" val="2868172886"/>
      </p:ext>
    </p:extLst>
  </p:cSld>
  <p:clrMapOvr>
    <a:masterClrMapping/>
  </p:clrMapOvr>
  <p:extLst>
    <p:ext uri="{DCECCB84-F9BA-43D5-87BE-67443E8EF086}">
      <p15:sldGuideLst xmlns:p15="http://schemas.microsoft.com/office/powerpoint/2012/main">
        <p15:guide id="1" orient="horz" pos="4152">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2" name="Title 1"/>
          <p:cNvSpPr>
            <a:spLocks noGrp="1"/>
          </p:cNvSpPr>
          <p:nvPr>
            <p:ph type="title"/>
          </p:nvPr>
        </p:nvSpPr>
        <p:spPr>
          <a:xfrm>
            <a:off x="388111" y="912309"/>
            <a:ext cx="11428413" cy="916491"/>
          </a:xfrm>
        </p:spPr>
        <p:txBody>
          <a:bodyPr/>
          <a:lstStyle/>
          <a:p>
            <a:r>
              <a:rPr lang="en-US"/>
              <a:t>Click to edit Master title style</a:t>
            </a:r>
          </a:p>
        </p:txBody>
      </p:sp>
      <p:sp>
        <p:nvSpPr>
          <p:cNvPr id="15" name="Text Placeholder 14"/>
          <p:cNvSpPr>
            <a:spLocks noGrp="1"/>
          </p:cNvSpPr>
          <p:nvPr>
            <p:ph type="body" sz="quarter" idx="14" hasCustomPrompt="1"/>
          </p:nvPr>
        </p:nvSpPr>
        <p:spPr>
          <a:xfrm>
            <a:off x="391918"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Name</a:t>
            </a:r>
          </a:p>
        </p:txBody>
      </p:sp>
      <p:sp>
        <p:nvSpPr>
          <p:cNvPr id="21" name="Text Placeholder 20"/>
          <p:cNvSpPr>
            <a:spLocks noGrp="1"/>
          </p:cNvSpPr>
          <p:nvPr>
            <p:ph type="body" sz="quarter" idx="21" hasCustomPrompt="1"/>
          </p:nvPr>
        </p:nvSpPr>
        <p:spPr>
          <a:xfrm>
            <a:off x="392113" y="3592649"/>
            <a:ext cx="1663699" cy="861191"/>
          </a:xfrm>
        </p:spPr>
        <p:txBody>
          <a:bodyPr/>
          <a:lstStyle>
            <a:lvl1pPr>
              <a:lnSpc>
                <a:spcPct val="110000"/>
              </a:lnSpc>
              <a:spcBef>
                <a:spcPts val="0"/>
              </a:spcBef>
              <a:defRPr sz="1200" baseline="0"/>
            </a:lvl1pPr>
            <a:lvl2pPr marL="112713" indent="-112713">
              <a:lnSpc>
                <a:spcPct val="110000"/>
              </a:lnSpc>
              <a:spcBef>
                <a:spcPts val="0"/>
              </a:spcBef>
              <a:defRPr sz="1200"/>
            </a:lvl2pPr>
            <a:lvl3pPr marL="225425" indent="-112713">
              <a:lnSpc>
                <a:spcPct val="110000"/>
              </a:lnSpc>
              <a:spcBef>
                <a:spcPts val="0"/>
              </a:spcBef>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22" name="Text Placeholder 14"/>
          <p:cNvSpPr>
            <a:spLocks noGrp="1"/>
          </p:cNvSpPr>
          <p:nvPr>
            <p:ph type="body" sz="quarter" idx="22" hasCustomPrompt="1"/>
          </p:nvPr>
        </p:nvSpPr>
        <p:spPr>
          <a:xfrm>
            <a:off x="2297787"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3" name="Text Placeholder 20"/>
          <p:cNvSpPr>
            <a:spLocks noGrp="1"/>
          </p:cNvSpPr>
          <p:nvPr>
            <p:ph type="body" sz="quarter" idx="23" hasCustomPrompt="1"/>
          </p:nvPr>
        </p:nvSpPr>
        <p:spPr>
          <a:xfrm>
            <a:off x="2297982" y="3592649"/>
            <a:ext cx="1663699" cy="861191"/>
          </a:xfrm>
        </p:spPr>
        <p:txBody>
          <a:bodyPr/>
          <a:lstStyle>
            <a:lvl1pPr>
              <a:lnSpc>
                <a:spcPct val="110000"/>
              </a:lnSpc>
              <a:spcBef>
                <a:spcPts val="0"/>
              </a:spcBef>
              <a:defRPr sz="1200" baseline="0"/>
            </a:lvl1pPr>
            <a:lvl2pPr marL="112713" indent="-112713">
              <a:lnSpc>
                <a:spcPct val="110000"/>
              </a:lnSpc>
              <a:spcBef>
                <a:spcPts val="0"/>
              </a:spcBef>
              <a:defRPr sz="1200"/>
            </a:lvl2pPr>
            <a:lvl3pPr marL="225425" indent="-112713">
              <a:lnSpc>
                <a:spcPct val="110000"/>
              </a:lnSpc>
              <a:spcBef>
                <a:spcPts val="0"/>
              </a:spcBef>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24" name="Text Placeholder 14"/>
          <p:cNvSpPr>
            <a:spLocks noGrp="1"/>
          </p:cNvSpPr>
          <p:nvPr>
            <p:ph type="body" sz="quarter" idx="24" hasCustomPrompt="1"/>
          </p:nvPr>
        </p:nvSpPr>
        <p:spPr>
          <a:xfrm>
            <a:off x="4203656"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5" name="Text Placeholder 20"/>
          <p:cNvSpPr>
            <a:spLocks noGrp="1"/>
          </p:cNvSpPr>
          <p:nvPr>
            <p:ph type="body" sz="quarter" idx="25" hasCustomPrompt="1"/>
          </p:nvPr>
        </p:nvSpPr>
        <p:spPr>
          <a:xfrm>
            <a:off x="4203851" y="3592649"/>
            <a:ext cx="1663699" cy="861191"/>
          </a:xfrm>
        </p:spPr>
        <p:txBody>
          <a:bodyPr/>
          <a:lstStyle>
            <a:lvl1pPr>
              <a:lnSpc>
                <a:spcPct val="110000"/>
              </a:lnSpc>
              <a:spcBef>
                <a:spcPts val="0"/>
              </a:spcBef>
              <a:defRPr sz="1200" baseline="0"/>
            </a:lvl1pPr>
            <a:lvl2pPr marL="112713" indent="-112713">
              <a:lnSpc>
                <a:spcPct val="110000"/>
              </a:lnSpc>
              <a:spcBef>
                <a:spcPts val="0"/>
              </a:spcBef>
              <a:defRPr sz="1200"/>
            </a:lvl2pPr>
            <a:lvl3pPr marL="225425" indent="-112713">
              <a:lnSpc>
                <a:spcPct val="110000"/>
              </a:lnSpc>
              <a:spcBef>
                <a:spcPts val="0"/>
              </a:spcBef>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26" name="Text Placeholder 14"/>
          <p:cNvSpPr>
            <a:spLocks noGrp="1"/>
          </p:cNvSpPr>
          <p:nvPr>
            <p:ph type="body" sz="quarter" idx="26" hasCustomPrompt="1"/>
          </p:nvPr>
        </p:nvSpPr>
        <p:spPr>
          <a:xfrm>
            <a:off x="6109524" y="3087146"/>
            <a:ext cx="1663894"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7" name="Text Placeholder 20"/>
          <p:cNvSpPr>
            <a:spLocks noGrp="1"/>
          </p:cNvSpPr>
          <p:nvPr>
            <p:ph type="body" sz="quarter" idx="27" hasCustomPrompt="1"/>
          </p:nvPr>
        </p:nvSpPr>
        <p:spPr>
          <a:xfrm>
            <a:off x="6109719" y="3592649"/>
            <a:ext cx="1663699" cy="861191"/>
          </a:xfrm>
        </p:spPr>
        <p:txBody>
          <a:bodyPr/>
          <a:lstStyle>
            <a:lvl1pPr>
              <a:lnSpc>
                <a:spcPct val="110000"/>
              </a:lnSpc>
              <a:spcBef>
                <a:spcPts val="0"/>
              </a:spcBef>
              <a:defRPr sz="1200" baseline="0"/>
            </a:lvl1pPr>
            <a:lvl2pPr marL="112713" indent="-112713">
              <a:lnSpc>
                <a:spcPct val="110000"/>
              </a:lnSpc>
              <a:spcBef>
                <a:spcPts val="0"/>
              </a:spcBef>
              <a:defRPr sz="1200"/>
            </a:lvl2pPr>
            <a:lvl3pPr marL="225425" indent="-112713">
              <a:lnSpc>
                <a:spcPct val="110000"/>
              </a:lnSpc>
              <a:spcBef>
                <a:spcPts val="0"/>
              </a:spcBef>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001" y="1322388"/>
            <a:ext cx="11426823" cy="4887912"/>
          </a:xfrm>
        </p:spPr>
        <p:txBody>
          <a:bodyPr anchor="ctr"/>
          <a:lstStyle>
            <a:lvl1pPr algn="ctr">
              <a:defRPr/>
            </a:lvl1pPr>
          </a:lstStyle>
          <a:p>
            <a:endParaRPr lang="en-US"/>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3302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E04C22-D44C-41A9-AAFB-C8BC9F54E6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93687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001" y="2565127"/>
            <a:ext cx="3631905"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246" y="2565127"/>
            <a:ext cx="3629920" cy="2201057"/>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7507" y="2565127"/>
            <a:ext cx="3631907"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dirty="0"/>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2387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413" y="912309"/>
            <a:ext cx="11428412" cy="1143000"/>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79411" y="2464497"/>
            <a:ext cx="11428413" cy="3759897"/>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998200" y="6520628"/>
            <a:ext cx="809774" cy="120649"/>
          </a:xfrm>
          <a:prstGeom prst="rect">
            <a:avLst/>
          </a:prstGeom>
        </p:spPr>
        <p:txBody>
          <a:bodyPr vert="horz" lIns="0" tIns="0" rIns="0" bIns="0" rtlCol="0" anchor="ctr"/>
          <a:lstStyle>
            <a:lvl1pPr algn="r">
              <a:defRPr sz="700" b="1" i="0">
                <a:solidFill>
                  <a:schemeClr val="tx1"/>
                </a:solidFill>
                <a:latin typeface="Arial"/>
                <a:cs typeface="Arial"/>
              </a:defRPr>
            </a:lvl1pPr>
          </a:lstStyle>
          <a:p>
            <a:fld id="{2DE7D08D-A2F3-454D-951E-AB1F975D59ED}" type="slidenum">
              <a:rPr lang="en-US" smtClean="0"/>
              <a:pPr/>
              <a:t>‹#›</a:t>
            </a:fld>
            <a:endParaRPr lang="en-US"/>
          </a:p>
        </p:txBody>
      </p:sp>
      <p:sp>
        <p:nvSpPr>
          <p:cNvPr id="4" name="TextBox 3">
            <a:extLst>
              <a:ext uri="{FF2B5EF4-FFF2-40B4-BE49-F238E27FC236}">
                <a16:creationId xmlns:a16="http://schemas.microsoft.com/office/drawing/2014/main" id="{179D8BD4-9BFF-2B45-A580-EF22EB00424E}"/>
              </a:ext>
            </a:extLst>
          </p:cNvPr>
          <p:cNvSpPr txBox="1"/>
          <p:nvPr userDrawn="1"/>
        </p:nvSpPr>
        <p:spPr>
          <a:xfrm>
            <a:off x="1198102" y="6441222"/>
            <a:ext cx="1765548" cy="200055"/>
          </a:xfrm>
          <a:prstGeom prst="rect">
            <a:avLst/>
          </a:prstGeom>
          <a:noFill/>
          <a:ln w="28575">
            <a:noFill/>
            <a:miter lim="800000"/>
            <a:headEnd/>
            <a:tailEnd/>
          </a:ln>
          <a:effectLst/>
        </p:spPr>
        <p:txBody>
          <a:bodyPr wrap="none" lIns="45720" rtlCol="0" anchor="ctr">
            <a:spAutoFit/>
          </a:bodyPr>
          <a:lstStyle/>
          <a:p>
            <a:pPr algn="l"/>
            <a:r>
              <a:rPr lang="en-US" sz="700" dirty="0"/>
              <a:t>© 2005 – 2021 UiPath All rights reserved</a:t>
            </a:r>
          </a:p>
        </p:txBody>
      </p:sp>
      <p:pic>
        <p:nvPicPr>
          <p:cNvPr id="7" name="Picture 6" descr="Logo sm.png">
            <a:extLst>
              <a:ext uri="{FF2B5EF4-FFF2-40B4-BE49-F238E27FC236}">
                <a16:creationId xmlns:a16="http://schemas.microsoft.com/office/drawing/2014/main" id="{FBEE2FDD-97A1-6441-BEF4-F9B70B7A9242}"/>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379413" y="6379909"/>
            <a:ext cx="713455" cy="253673"/>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9" r:id="rId2"/>
    <p:sldLayoutId id="2147483670" r:id="rId3"/>
    <p:sldLayoutId id="2147483656" r:id="rId4"/>
    <p:sldLayoutId id="2147483686" r:id="rId5"/>
    <p:sldLayoutId id="2147483688" r:id="rId6"/>
    <p:sldLayoutId id="2147483689" r:id="rId7"/>
  </p:sldLayoutIdLst>
  <p:hf hdr="0" ft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1400" kern="1200">
          <a:solidFill>
            <a:schemeClr val="tx1"/>
          </a:solidFill>
          <a:latin typeface="Arial"/>
          <a:ea typeface="+mn-ea"/>
          <a:cs typeface="Arial"/>
        </a:defRPr>
      </a:lvl1pPr>
      <a:lvl2pPr marL="174625" indent="-174625" algn="l" defTabSz="457200" rtl="0" eaLnBrk="1" latinLnBrk="0" hangingPunct="1">
        <a:spcBef>
          <a:spcPts val="500"/>
        </a:spcBef>
        <a:buClr>
          <a:schemeClr val="tx2"/>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tx2"/>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tx2"/>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tx2"/>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HCxi3Nb1Nsk?feature=oembed" TargetMode="External"/><Relationship Id="rId4" Type="http://schemas.openxmlformats.org/officeDocument/2006/relationships/hyperlink" Target="https://www.youtube.com/watch?v=HCxi3Nb1Ns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linkedin.com/in/ferdiemac/" TargetMode="External"/><Relationship Id="rId4" Type="http://schemas.openxmlformats.org/officeDocument/2006/relationships/hyperlink" Target="https://www.linkedin.com/in/russel-alfech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ognitivemetapho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emf"/><Relationship Id="rId21" Type="http://schemas.openxmlformats.org/officeDocument/2006/relationships/image" Target="../media/image61.jpeg"/><Relationship Id="rId7" Type="http://schemas.openxmlformats.org/officeDocument/2006/relationships/image" Target="../media/image47.png"/><Relationship Id="rId12" Type="http://schemas.openxmlformats.org/officeDocument/2006/relationships/image" Target="../media/image52.emf"/><Relationship Id="rId17" Type="http://schemas.openxmlformats.org/officeDocument/2006/relationships/image" Target="../media/image57.png"/><Relationship Id="rId25" Type="http://schemas.openxmlformats.org/officeDocument/2006/relationships/image" Target="../media/image65.jpeg"/><Relationship Id="rId2" Type="http://schemas.openxmlformats.org/officeDocument/2006/relationships/notesSlide" Target="../notesSlides/notesSlide9.xml"/><Relationship Id="rId16" Type="http://schemas.openxmlformats.org/officeDocument/2006/relationships/image" Target="../media/image56.png"/><Relationship Id="rId20" Type="http://schemas.openxmlformats.org/officeDocument/2006/relationships/image" Target="../media/image60.jpeg"/><Relationship Id="rId29"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jpeg"/><Relationship Id="rId32" Type="http://schemas.openxmlformats.org/officeDocument/2006/relationships/image" Target="../media/image70.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jpeg"/><Relationship Id="rId28" Type="http://schemas.microsoft.com/office/2007/relationships/hdphoto" Target="../media/hdphoto1.wdp"/><Relationship Id="rId10" Type="http://schemas.openxmlformats.org/officeDocument/2006/relationships/image" Target="../media/image50.svg"/><Relationship Id="rId19" Type="http://schemas.openxmlformats.org/officeDocument/2006/relationships/image" Target="../media/image59.png"/><Relationship Id="rId31" Type="http://schemas.openxmlformats.org/officeDocument/2006/relationships/image" Target="../media/image6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jpeg"/><Relationship Id="rId27" Type="http://schemas.openxmlformats.org/officeDocument/2006/relationships/image" Target="../media/image67.png"/><Relationship Id="rId30"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9.svg"/><Relationship Id="rId18" Type="http://schemas.openxmlformats.org/officeDocument/2006/relationships/image" Target="../media/image45.png"/><Relationship Id="rId26" Type="http://schemas.microsoft.com/office/2007/relationships/hdphoto" Target="../media/hdphoto9.wdp"/><Relationship Id="rId3" Type="http://schemas.openxmlformats.org/officeDocument/2006/relationships/image" Target="../media/image71.png"/><Relationship Id="rId21" Type="http://schemas.openxmlformats.org/officeDocument/2006/relationships/image" Target="../media/image84.png"/><Relationship Id="rId7" Type="http://schemas.openxmlformats.org/officeDocument/2006/relationships/image" Target="../media/image75.png"/><Relationship Id="rId12" Type="http://schemas.openxmlformats.org/officeDocument/2006/relationships/image" Target="../media/image78.png"/><Relationship Id="rId17" Type="http://schemas.microsoft.com/office/2007/relationships/hdphoto" Target="../media/hdphoto5.wdp"/><Relationship Id="rId25" Type="http://schemas.openxmlformats.org/officeDocument/2006/relationships/image" Target="../media/image86.png"/><Relationship Id="rId2" Type="http://schemas.openxmlformats.org/officeDocument/2006/relationships/notesSlide" Target="../notesSlides/notesSlide10.xml"/><Relationship Id="rId16" Type="http://schemas.openxmlformats.org/officeDocument/2006/relationships/image" Target="../media/image82.png"/><Relationship Id="rId20" Type="http://schemas.microsoft.com/office/2007/relationships/hdphoto" Target="../media/hdphoto6.wdp"/><Relationship Id="rId29"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74.png"/><Relationship Id="rId11" Type="http://schemas.microsoft.com/office/2007/relationships/hdphoto" Target="../media/hdphoto4.wdp"/><Relationship Id="rId24" Type="http://schemas.microsoft.com/office/2007/relationships/hdphoto" Target="../media/hdphoto8.wdp"/><Relationship Id="rId5" Type="http://schemas.openxmlformats.org/officeDocument/2006/relationships/image" Target="../media/image73.png"/><Relationship Id="rId15" Type="http://schemas.openxmlformats.org/officeDocument/2006/relationships/image" Target="../media/image81.svg"/><Relationship Id="rId23" Type="http://schemas.openxmlformats.org/officeDocument/2006/relationships/image" Target="../media/image85.png"/><Relationship Id="rId28" Type="http://schemas.openxmlformats.org/officeDocument/2006/relationships/image" Target="../media/image88.svg"/><Relationship Id="rId10" Type="http://schemas.openxmlformats.org/officeDocument/2006/relationships/image" Target="../media/image77.png"/><Relationship Id="rId19" Type="http://schemas.openxmlformats.org/officeDocument/2006/relationships/image" Target="../media/image83.png"/><Relationship Id="rId4" Type="http://schemas.openxmlformats.org/officeDocument/2006/relationships/image" Target="../media/image72.png"/><Relationship Id="rId9" Type="http://schemas.microsoft.com/office/2007/relationships/hdphoto" Target="../media/hdphoto3.wdp"/><Relationship Id="rId14" Type="http://schemas.openxmlformats.org/officeDocument/2006/relationships/image" Target="../media/image80.png"/><Relationship Id="rId22" Type="http://schemas.microsoft.com/office/2007/relationships/hdphoto" Target="../media/hdphoto7.wdp"/><Relationship Id="rId27" Type="http://schemas.openxmlformats.org/officeDocument/2006/relationships/image" Target="../media/image87.png"/><Relationship Id="rId30" Type="http://schemas.openxmlformats.org/officeDocument/2006/relationships/image" Target="../media/image90.svg"/></Relationships>
</file>

<file path=ppt/slides/_rels/slide19.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png"/><Relationship Id="rId18" Type="http://schemas.openxmlformats.org/officeDocument/2006/relationships/image" Target="../media/image10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17" Type="http://schemas.openxmlformats.org/officeDocument/2006/relationships/image" Target="../media/image105.png"/><Relationship Id="rId2" Type="http://schemas.openxmlformats.org/officeDocument/2006/relationships/notesSlide" Target="../notesSlides/notesSlide11.xml"/><Relationship Id="rId16" Type="http://schemas.openxmlformats.org/officeDocument/2006/relationships/image" Target="../media/image104.sv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18" Type="http://schemas.openxmlformats.org/officeDocument/2006/relationships/image" Target="../media/image111.svg"/><Relationship Id="rId3"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91.png"/><Relationship Id="rId16" Type="http://schemas.openxmlformats.org/officeDocument/2006/relationships/image" Target="../media/image110.sv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109.svg"/><Relationship Id="rId15" Type="http://schemas.openxmlformats.org/officeDocument/2006/relationships/image" Target="../media/image101.png"/><Relationship Id="rId10" Type="http://schemas.openxmlformats.org/officeDocument/2006/relationships/image" Target="../media/image96.svg"/><Relationship Id="rId4" Type="http://schemas.openxmlformats.org/officeDocument/2006/relationships/image" Target="../media/image108.svg"/><Relationship Id="rId9" Type="http://schemas.openxmlformats.org/officeDocument/2006/relationships/image" Target="../media/image95.png"/><Relationship Id="rId14" Type="http://schemas.openxmlformats.org/officeDocument/2006/relationships/image" Target="../media/image100.sv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3R67RGjZoOM?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A Tester’s Path To Robotic Process Automation</a:t>
            </a:r>
          </a:p>
        </p:txBody>
      </p:sp>
      <p:sp>
        <p:nvSpPr>
          <p:cNvPr id="8" name="Subtitle 7"/>
          <p:cNvSpPr>
            <a:spLocks noGrp="1"/>
          </p:cNvSpPr>
          <p:nvPr>
            <p:ph type="subTitle" idx="1"/>
          </p:nvPr>
        </p:nvSpPr>
        <p:spPr/>
        <p:txBody>
          <a:bodyPr/>
          <a:lstStyle/>
          <a:p>
            <a:endParaRPr lang="en-US" dirty="0"/>
          </a:p>
          <a:p>
            <a:r>
              <a:rPr lang="en-US" dirty="0"/>
              <a:t>Anthony Garcia – Technical Program Manager, UiPath</a:t>
            </a:r>
          </a:p>
        </p:txBody>
      </p:sp>
      <p:pic>
        <p:nvPicPr>
          <p:cNvPr id="3" name="Picture 2" descr="Logo&#10;&#10;Description automatically generated">
            <a:extLst>
              <a:ext uri="{FF2B5EF4-FFF2-40B4-BE49-F238E27FC236}">
                <a16:creationId xmlns:a16="http://schemas.microsoft.com/office/drawing/2014/main" id="{2775A795-AD77-4439-8317-4C797C7DB702}"/>
              </a:ext>
            </a:extLst>
          </p:cNvPr>
          <p:cNvPicPr>
            <a:picLocks noChangeAspect="1"/>
          </p:cNvPicPr>
          <p:nvPr/>
        </p:nvPicPr>
        <p:blipFill>
          <a:blip r:embed="rId2"/>
          <a:stretch>
            <a:fillRect/>
          </a:stretch>
        </p:blipFill>
        <p:spPr>
          <a:xfrm>
            <a:off x="2073631" y="4923691"/>
            <a:ext cx="1256101" cy="1257301"/>
          </a:xfrm>
          <a:prstGeom prst="rect">
            <a:avLst/>
          </a:prstGeom>
        </p:spPr>
      </p:pic>
    </p:spTree>
    <p:extLst>
      <p:ext uri="{BB962C8B-B14F-4D97-AF65-F5344CB8AC3E}">
        <p14:creationId xmlns:p14="http://schemas.microsoft.com/office/powerpoint/2010/main" val="2298042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p:txBody>
          <a:bodyPr/>
          <a:lstStyle/>
          <a:p>
            <a:r>
              <a:rPr lang="en-US" dirty="0"/>
              <a:t>Meet </a:t>
            </a:r>
            <a:r>
              <a:rPr lang="en-US" dirty="0" err="1"/>
              <a:t>Deathstar</a:t>
            </a:r>
            <a:r>
              <a:rPr lang="en-US" dirty="0"/>
              <a:t> 2.0…</a:t>
            </a:r>
          </a:p>
        </p:txBody>
      </p:sp>
      <p:sp>
        <p:nvSpPr>
          <p:cNvPr id="4" name="Slide Number Placeholder 3">
            <a:extLst>
              <a:ext uri="{FF2B5EF4-FFF2-40B4-BE49-F238E27FC236}">
                <a16:creationId xmlns:a16="http://schemas.microsoft.com/office/drawing/2014/main" id="{B6FC89AC-4235-4129-A1B7-1FD95A202072}"/>
              </a:ext>
            </a:extLst>
          </p:cNvPr>
          <p:cNvSpPr>
            <a:spLocks noGrp="1"/>
          </p:cNvSpPr>
          <p:nvPr>
            <p:ph type="sldNum" sz="quarter" idx="12"/>
          </p:nvPr>
        </p:nvSpPr>
        <p:spPr/>
        <p:txBody>
          <a:bodyPr/>
          <a:lstStyle/>
          <a:p>
            <a:fld id="{2DE7D08D-A2F3-454D-951E-AB1F975D59ED}" type="slidenum">
              <a:rPr lang="en-US" smtClean="0"/>
              <a:pPr/>
              <a:t>10</a:t>
            </a:fld>
            <a:endParaRPr lang="en-US"/>
          </a:p>
        </p:txBody>
      </p:sp>
      <p:pic>
        <p:nvPicPr>
          <p:cNvPr id="7" name="Picture 6">
            <a:extLst>
              <a:ext uri="{FF2B5EF4-FFF2-40B4-BE49-F238E27FC236}">
                <a16:creationId xmlns:a16="http://schemas.microsoft.com/office/drawing/2014/main" id="{C138ED9A-1774-4461-9687-18020443449D}"/>
              </a:ext>
            </a:extLst>
          </p:cNvPr>
          <p:cNvPicPr>
            <a:picLocks noChangeAspect="1"/>
          </p:cNvPicPr>
          <p:nvPr/>
        </p:nvPicPr>
        <p:blipFill>
          <a:blip r:embed="rId3"/>
          <a:stretch>
            <a:fillRect/>
          </a:stretch>
        </p:blipFill>
        <p:spPr>
          <a:xfrm>
            <a:off x="323678" y="1449680"/>
            <a:ext cx="5842172" cy="3719583"/>
          </a:xfrm>
          <a:prstGeom prst="rect">
            <a:avLst/>
          </a:prstGeom>
        </p:spPr>
      </p:pic>
      <p:sp>
        <p:nvSpPr>
          <p:cNvPr id="10" name="TextBox 9">
            <a:extLst>
              <a:ext uri="{FF2B5EF4-FFF2-40B4-BE49-F238E27FC236}">
                <a16:creationId xmlns:a16="http://schemas.microsoft.com/office/drawing/2014/main" id="{FD6C0027-82A7-4EB2-A6BE-DD0CDFCB6DCD}"/>
              </a:ext>
            </a:extLst>
          </p:cNvPr>
          <p:cNvSpPr txBox="1"/>
          <p:nvPr/>
        </p:nvSpPr>
        <p:spPr>
          <a:xfrm>
            <a:off x="6092825" y="1143160"/>
            <a:ext cx="6096000" cy="3693319"/>
          </a:xfrm>
          <a:prstGeom prst="rect">
            <a:avLst/>
          </a:prstGeom>
          <a:noFill/>
          <a:ln w="28575">
            <a:noFill/>
            <a:miter lim="800000"/>
            <a:headEnd/>
            <a:tailEnd/>
          </a:ln>
          <a:effectLst/>
        </p:spPr>
        <p:txBody>
          <a:bodyPr wrap="square">
            <a:spAutoFit/>
          </a:bodyPr>
          <a:lstStyle/>
          <a:p>
            <a:r>
              <a:rPr lang="en-US" dirty="0"/>
              <a:t>Minimum Viable Product that...</a:t>
            </a:r>
          </a:p>
          <a:p>
            <a:pPr marL="342900" indent="-342900">
              <a:buFont typeface="+mj-lt"/>
              <a:buAutoNum type="arabicPeriod"/>
            </a:pPr>
            <a:r>
              <a:rPr lang="en-US" dirty="0"/>
              <a:t>Gives a basic understanding of Orchestrator - config file, scheduling, queue</a:t>
            </a:r>
          </a:p>
          <a:p>
            <a:pPr marL="342900" indent="-342900">
              <a:buFont typeface="+mj-lt"/>
              <a:buAutoNum type="arabicPeriod"/>
            </a:pPr>
            <a:r>
              <a:rPr lang="en-US" dirty="0"/>
              <a:t>Gives a basic understanding of a production ready UiPath Studio project including:</a:t>
            </a:r>
          </a:p>
          <a:p>
            <a:pPr marL="800100" lvl="1" indent="-342900">
              <a:buFont typeface="Arial" panose="020B0604020202020204" pitchFamily="34" charset="0"/>
              <a:buChar char="•"/>
            </a:pPr>
            <a:r>
              <a:rPr lang="en-US" dirty="0" err="1"/>
              <a:t>REFramework</a:t>
            </a:r>
            <a:endParaRPr lang="en-US" dirty="0"/>
          </a:p>
          <a:p>
            <a:pPr marL="800100" lvl="1" indent="-342900">
              <a:buFont typeface="Arial" panose="020B0604020202020204" pitchFamily="34" charset="0"/>
              <a:buChar char="•"/>
            </a:pPr>
            <a:r>
              <a:rPr lang="en-US" dirty="0"/>
              <a:t>Use of Queues</a:t>
            </a:r>
          </a:p>
          <a:p>
            <a:pPr marL="800100" lvl="1" indent="-342900">
              <a:buFont typeface="Arial" panose="020B0604020202020204" pitchFamily="34" charset="0"/>
              <a:buChar char="•"/>
            </a:pPr>
            <a:r>
              <a:rPr lang="en-US" dirty="0"/>
              <a:t>Selectors</a:t>
            </a:r>
          </a:p>
          <a:p>
            <a:pPr marL="800100" lvl="1" indent="-342900">
              <a:buFont typeface="Arial" panose="020B0604020202020204" pitchFamily="34" charset="0"/>
              <a:buChar char="•"/>
            </a:pPr>
            <a:r>
              <a:rPr lang="en-US" dirty="0"/>
              <a:t>Exception Handling</a:t>
            </a:r>
          </a:p>
          <a:p>
            <a:pPr marL="800100" lvl="1" indent="-342900">
              <a:buFont typeface="Arial" panose="020B0604020202020204" pitchFamily="34" charset="0"/>
              <a:buChar char="•"/>
            </a:pPr>
            <a:r>
              <a:rPr lang="en-US" dirty="0"/>
              <a:t>Retries</a:t>
            </a:r>
          </a:p>
          <a:p>
            <a:pPr marL="800100" lvl="1" indent="-342900">
              <a:buFont typeface="Arial" panose="020B0604020202020204" pitchFamily="34" charset="0"/>
              <a:buChar char="•"/>
            </a:pPr>
            <a:r>
              <a:rPr lang="en-US" dirty="0"/>
              <a:t>Workflow Analyzer for code review</a:t>
            </a:r>
          </a:p>
          <a:p>
            <a:pPr marL="800100" lvl="1" indent="-342900">
              <a:buFont typeface="Arial" panose="020B0604020202020204" pitchFamily="34" charset="0"/>
              <a:buChar char="•"/>
            </a:pPr>
            <a:r>
              <a:rPr lang="en-US" dirty="0"/>
              <a:t>Use of a code repository like </a:t>
            </a:r>
            <a:r>
              <a:rPr lang="en-US" dirty="0" err="1"/>
              <a:t>Github</a:t>
            </a:r>
            <a:r>
              <a:rPr lang="en-US" dirty="0"/>
              <a:t> and CI/CD</a:t>
            </a:r>
          </a:p>
          <a:p>
            <a:pPr marL="800100" lvl="1" indent="-342900">
              <a:buFont typeface="Arial" panose="020B0604020202020204" pitchFamily="34" charset="0"/>
              <a:buChar char="•"/>
            </a:pPr>
            <a:r>
              <a:rPr lang="en-US" dirty="0"/>
              <a:t>Continuous testing using Test Suite</a:t>
            </a:r>
          </a:p>
        </p:txBody>
      </p:sp>
      <p:sp>
        <p:nvSpPr>
          <p:cNvPr id="11" name="Text Placeholder 4">
            <a:extLst>
              <a:ext uri="{FF2B5EF4-FFF2-40B4-BE49-F238E27FC236}">
                <a16:creationId xmlns:a16="http://schemas.microsoft.com/office/drawing/2014/main" id="{573F820D-AA84-4270-9807-2460EF076E4D}"/>
              </a:ext>
            </a:extLst>
          </p:cNvPr>
          <p:cNvSpPr>
            <a:spLocks noGrp="1"/>
          </p:cNvSpPr>
          <p:nvPr>
            <p:ph type="body" sz="quarter" idx="13"/>
          </p:nvPr>
        </p:nvSpPr>
        <p:spPr>
          <a:xfrm>
            <a:off x="387350" y="357188"/>
            <a:ext cx="3841750" cy="465137"/>
          </a:xfrm>
        </p:spPr>
        <p:txBody>
          <a:bodyPr/>
          <a:lstStyle/>
          <a:p>
            <a:r>
              <a:rPr lang="en-US" sz="3200" b="1" dirty="0"/>
              <a:t>All Angles</a:t>
            </a:r>
          </a:p>
        </p:txBody>
      </p:sp>
      <p:sp>
        <p:nvSpPr>
          <p:cNvPr id="12" name="Rectangle 11">
            <a:extLst>
              <a:ext uri="{FF2B5EF4-FFF2-40B4-BE49-F238E27FC236}">
                <a16:creationId xmlns:a16="http://schemas.microsoft.com/office/drawing/2014/main" id="{994A8121-3CD5-4940-AEBB-4F0053C29199}"/>
              </a:ext>
            </a:extLst>
          </p:cNvPr>
          <p:cNvSpPr/>
          <p:nvPr/>
        </p:nvSpPr>
        <p:spPr bwMode="gray">
          <a:xfrm>
            <a:off x="419025" y="3786480"/>
            <a:ext cx="1802543" cy="549540"/>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E13FACB-64C3-4976-9528-6688A78FB524}"/>
              </a:ext>
            </a:extLst>
          </p:cNvPr>
          <p:cNvSpPr/>
          <p:nvPr/>
        </p:nvSpPr>
        <p:spPr bwMode="gray">
          <a:xfrm>
            <a:off x="419024" y="2499393"/>
            <a:ext cx="1802543" cy="453843"/>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8D74E18-B1BB-4DB6-AA33-D82C702A1340}"/>
              </a:ext>
            </a:extLst>
          </p:cNvPr>
          <p:cNvSpPr/>
          <p:nvPr/>
        </p:nvSpPr>
        <p:spPr bwMode="gray">
          <a:xfrm>
            <a:off x="2375205" y="2196836"/>
            <a:ext cx="1789463" cy="792984"/>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A83CFBB-7CB0-469E-A5AA-49E58FD5D7CA}"/>
              </a:ext>
            </a:extLst>
          </p:cNvPr>
          <p:cNvSpPr/>
          <p:nvPr/>
        </p:nvSpPr>
        <p:spPr bwMode="gray">
          <a:xfrm>
            <a:off x="2139875" y="1470027"/>
            <a:ext cx="780193" cy="453843"/>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76B7B48A-396B-4CB6-A009-A1207F9BBAE2}"/>
              </a:ext>
            </a:extLst>
          </p:cNvPr>
          <p:cNvSpPr/>
          <p:nvPr/>
        </p:nvSpPr>
        <p:spPr bwMode="gray">
          <a:xfrm>
            <a:off x="2375205" y="3142985"/>
            <a:ext cx="1789463" cy="462785"/>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DE45A5B-D92E-4C1E-8A19-FF7532568B83}"/>
              </a:ext>
            </a:extLst>
          </p:cNvPr>
          <p:cNvSpPr/>
          <p:nvPr/>
        </p:nvSpPr>
        <p:spPr bwMode="gray">
          <a:xfrm>
            <a:off x="2489125" y="3775395"/>
            <a:ext cx="1789463" cy="462785"/>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B38DF61-60D3-4D33-A4CC-D947960C33A1}"/>
              </a:ext>
            </a:extLst>
          </p:cNvPr>
          <p:cNvSpPr/>
          <p:nvPr/>
        </p:nvSpPr>
        <p:spPr bwMode="gray">
          <a:xfrm>
            <a:off x="2489125" y="4551668"/>
            <a:ext cx="1789463" cy="462785"/>
          </a:xfrm>
          <a:prstGeom prst="rect">
            <a:avLst/>
          </a:prstGeom>
          <a:noFill/>
          <a:ln w="28575">
            <a:solidFill>
              <a:srgbClr val="92D050"/>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7C29B260-0E4E-4695-AA90-9750ED8C2005}"/>
              </a:ext>
            </a:extLst>
          </p:cNvPr>
          <p:cNvSpPr/>
          <p:nvPr/>
        </p:nvSpPr>
        <p:spPr>
          <a:xfrm>
            <a:off x="388110" y="132033"/>
            <a:ext cx="2609601" cy="690860"/>
          </a:xfrm>
          <a:prstGeom prst="rect">
            <a:avLst/>
          </a:prstGeom>
          <a:solidFill>
            <a:srgbClr val="FA4517"/>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dirty="0">
                <a:solidFill>
                  <a:srgbClr val="FFFFFF"/>
                </a:solidFill>
                <a:latin typeface="+mj-lt"/>
                <a:ea typeface="Arial"/>
                <a:cs typeface="Arial"/>
              </a:rPr>
              <a:t>IMMERSED</a:t>
            </a:r>
            <a:endParaRPr sz="2799" b="1" dirty="0">
              <a:solidFill>
                <a:srgbClr val="FFFFFF"/>
              </a:solidFill>
              <a:latin typeface="+mj-lt"/>
              <a:ea typeface="Arial"/>
              <a:cs typeface="Arial"/>
            </a:endParaRPr>
          </a:p>
        </p:txBody>
      </p:sp>
    </p:spTree>
    <p:extLst>
      <p:ext uri="{BB962C8B-B14F-4D97-AF65-F5344CB8AC3E}">
        <p14:creationId xmlns:p14="http://schemas.microsoft.com/office/powerpoint/2010/main" val="1738507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p:txBody>
          <a:bodyPr/>
          <a:lstStyle/>
          <a:p>
            <a:r>
              <a:rPr lang="en-US" dirty="0"/>
              <a:t>Transform Test Teams from Cost Centers to Value Centers…</a:t>
            </a:r>
          </a:p>
        </p:txBody>
      </p:sp>
      <p:pic>
        <p:nvPicPr>
          <p:cNvPr id="5" name="Online Media 4" title="UiPath Test Suite: Make Every Application and Robot Resilient">
            <a:hlinkClick r:id="" action="ppaction://media"/>
            <a:extLst>
              <a:ext uri="{FF2B5EF4-FFF2-40B4-BE49-F238E27FC236}">
                <a16:creationId xmlns:a16="http://schemas.microsoft.com/office/drawing/2014/main" id="{229F72A2-373B-4EFF-9E0B-712B73A5C063}"/>
              </a:ext>
            </a:extLst>
          </p:cNvPr>
          <p:cNvPicPr>
            <a:picLocks noGrp="1" noRot="1" noChangeAspect="1"/>
          </p:cNvPicPr>
          <p:nvPr>
            <p:ph idx="1"/>
            <a:videoFile r:link="rId1"/>
          </p:nvPr>
        </p:nvPicPr>
        <p:blipFill>
          <a:blip r:embed="rId3"/>
          <a:stretch>
            <a:fillRect/>
          </a:stretch>
        </p:blipFill>
        <p:spPr>
          <a:xfrm>
            <a:off x="2774123" y="1828800"/>
            <a:ext cx="6656387" cy="3760788"/>
          </a:xfrm>
          <a:prstGeom prst="rect">
            <a:avLst/>
          </a:prstGeom>
        </p:spPr>
      </p:pic>
      <p:sp>
        <p:nvSpPr>
          <p:cNvPr id="4" name="Slide Number Placeholder 3">
            <a:extLst>
              <a:ext uri="{FF2B5EF4-FFF2-40B4-BE49-F238E27FC236}">
                <a16:creationId xmlns:a16="http://schemas.microsoft.com/office/drawing/2014/main" id="{B6FC89AC-4235-4129-A1B7-1FD95A202072}"/>
              </a:ext>
            </a:extLst>
          </p:cNvPr>
          <p:cNvSpPr>
            <a:spLocks noGrp="1"/>
          </p:cNvSpPr>
          <p:nvPr>
            <p:ph type="sldNum" sz="quarter" idx="12"/>
          </p:nvPr>
        </p:nvSpPr>
        <p:spPr/>
        <p:txBody>
          <a:bodyPr/>
          <a:lstStyle/>
          <a:p>
            <a:fld id="{2DE7D08D-A2F3-454D-951E-AB1F975D59ED}" type="slidenum">
              <a:rPr lang="en-US" smtClean="0"/>
              <a:pPr/>
              <a:t>11</a:t>
            </a:fld>
            <a:endParaRPr lang="en-US"/>
          </a:p>
        </p:txBody>
      </p:sp>
      <p:cxnSp>
        <p:nvCxnSpPr>
          <p:cNvPr id="9" name="Straight Connector 8">
            <a:extLst>
              <a:ext uri="{FF2B5EF4-FFF2-40B4-BE49-F238E27FC236}">
                <a16:creationId xmlns:a16="http://schemas.microsoft.com/office/drawing/2014/main" id="{594ABDA5-5F0F-5D43-8C3B-8C5A572EB4B0}"/>
              </a:ext>
            </a:extLst>
          </p:cNvPr>
          <p:cNvCxnSpPr>
            <a:cxnSpLocks/>
          </p:cNvCxnSpPr>
          <p:nvPr/>
        </p:nvCxnSpPr>
        <p:spPr>
          <a:xfrm flipV="1">
            <a:off x="259878" y="594541"/>
            <a:ext cx="11690201" cy="2226"/>
          </a:xfrm>
          <a:prstGeom prst="line">
            <a:avLst/>
          </a:prstGeom>
          <a:ln w="1270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BE47DB6-8F89-44F5-BA48-B7AB5C72DECF}"/>
              </a:ext>
            </a:extLst>
          </p:cNvPr>
          <p:cNvSpPr txBox="1"/>
          <p:nvPr/>
        </p:nvSpPr>
        <p:spPr>
          <a:xfrm>
            <a:off x="388109" y="1369508"/>
            <a:ext cx="6093068" cy="646331"/>
          </a:xfrm>
          <a:prstGeom prst="rect">
            <a:avLst/>
          </a:prstGeom>
          <a:noFill/>
          <a:ln w="28575">
            <a:noFill/>
            <a:miter lim="800000"/>
            <a:headEnd/>
            <a:tailEnd/>
          </a:ln>
          <a:effectLst/>
        </p:spPr>
        <p:txBody>
          <a:bodyPr wrap="square">
            <a:spAutoFit/>
          </a:bodyPr>
          <a:lstStyle/>
          <a:p>
            <a:r>
              <a:rPr lang="en-US" dirty="0">
                <a:hlinkClick r:id="rId4"/>
              </a:rPr>
              <a:t>UiPath Test Suite: Make Every Application and Robot Resilient</a:t>
            </a:r>
            <a:endParaRPr lang="en-US" dirty="0"/>
          </a:p>
        </p:txBody>
      </p:sp>
    </p:spTree>
    <p:extLst>
      <p:ext uri="{BB962C8B-B14F-4D97-AF65-F5344CB8AC3E}">
        <p14:creationId xmlns:p14="http://schemas.microsoft.com/office/powerpoint/2010/main" val="87530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FC5902A6-9AB1-476D-83AF-874B0674209E}"/>
              </a:ext>
            </a:extLst>
          </p:cNvPr>
          <p:cNvSpPr/>
          <p:nvPr/>
        </p:nvSpPr>
        <p:spPr>
          <a:xfrm>
            <a:off x="9913244" y="1323482"/>
            <a:ext cx="1892993" cy="424977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square" lIns="36000" tIns="0" rIns="36000" bIns="0" rtlCol="0" anchor="b" anchorCtr="0"/>
          <a:lstStyle/>
          <a:p>
            <a:pPr algn="ctr" defTabSz="914126">
              <a:spcAft>
                <a:spcPts val="1000"/>
              </a:spcAft>
            </a:pPr>
            <a:r>
              <a:rPr lang="de-AT" sz="3600" b="1">
                <a:solidFill>
                  <a:schemeClr val="bg1"/>
                </a:solidFill>
                <a:latin typeface="+mj-lt"/>
                <a:ea typeface="Open Sans ExtraBold" panose="020B0906030804020204" pitchFamily="34" charset="0"/>
                <a:cs typeface="Open Sans ExtraBold" panose="020B0906030804020204" pitchFamily="34" charset="0"/>
              </a:rPr>
              <a:t>&lt;15%</a:t>
            </a:r>
          </a:p>
          <a:p>
            <a:pPr algn="ctr" defTabSz="914126">
              <a:spcAft>
                <a:spcPts val="1000"/>
              </a:spcAft>
            </a:pPr>
            <a:r>
              <a:rPr lang="en-US" sz="1600" b="1">
                <a:solidFill>
                  <a:schemeClr val="bg1"/>
                </a:solidFill>
                <a:latin typeface="+mj-lt"/>
                <a:ea typeface="Open Sans Light" panose="020B0306030504020204" pitchFamily="34" charset="0"/>
                <a:cs typeface="Open Sans Light" panose="020B0306030504020204" pitchFamily="34" charset="0"/>
              </a:rPr>
              <a:t>of organizations are actively scaling their automation program</a:t>
            </a:r>
          </a:p>
          <a:p>
            <a:pPr algn="ctr" defTabSz="914126">
              <a:spcAft>
                <a:spcPts val="1000"/>
              </a:spcAft>
            </a:pPr>
            <a:r>
              <a:rPr lang="en-US" sz="900" b="1">
                <a:solidFill>
                  <a:schemeClr val="bg1"/>
                </a:solidFill>
                <a:latin typeface="+mj-lt"/>
                <a:ea typeface="Open Sans Light" panose="020B0306030504020204" pitchFamily="34" charset="0"/>
                <a:cs typeface="Open Sans Light" panose="020B0306030504020204" pitchFamily="34" charset="0"/>
              </a:rPr>
              <a:t>(</a:t>
            </a:r>
            <a:r>
              <a:rPr lang="en-US" sz="900" b="1" err="1">
                <a:solidFill>
                  <a:schemeClr val="bg1"/>
                </a:solidFill>
                <a:latin typeface="+mj-lt"/>
                <a:ea typeface="Open Sans Light" panose="020B0306030504020204" pitchFamily="34" charset="0"/>
                <a:cs typeface="Open Sans Light" panose="020B0306030504020204" pitchFamily="34" charset="0"/>
              </a:rPr>
              <a:t>Deliotte</a:t>
            </a:r>
            <a:r>
              <a:rPr lang="en-US" sz="900" b="1">
                <a:solidFill>
                  <a:schemeClr val="bg1"/>
                </a:solidFill>
                <a:latin typeface="+mj-lt"/>
                <a:ea typeface="Open Sans Light" panose="020B0306030504020204" pitchFamily="34" charset="0"/>
                <a:cs typeface="Open Sans Light" panose="020B0306030504020204" pitchFamily="34" charset="0"/>
              </a:rPr>
              <a:t> Intelligent Automation Survey 2020)</a:t>
            </a:r>
          </a:p>
        </p:txBody>
      </p:sp>
      <p:sp>
        <p:nvSpPr>
          <p:cNvPr id="2" name="Title 1">
            <a:extLst>
              <a:ext uri="{FF2B5EF4-FFF2-40B4-BE49-F238E27FC236}">
                <a16:creationId xmlns:a16="http://schemas.microsoft.com/office/drawing/2014/main" id="{9C4F3079-4325-4575-A505-E224A17F540B}"/>
              </a:ext>
            </a:extLst>
          </p:cNvPr>
          <p:cNvSpPr>
            <a:spLocks noGrp="1"/>
          </p:cNvSpPr>
          <p:nvPr>
            <p:ph type="title"/>
          </p:nvPr>
        </p:nvSpPr>
        <p:spPr/>
        <p:txBody>
          <a:bodyPr/>
          <a:lstStyle/>
          <a:p>
            <a:r>
              <a:rPr lang="en-US" dirty="0"/>
              <a:t>Why is scaling automation so difficult? (DEMO)</a:t>
            </a:r>
            <a:endParaRPr lang="en-PH" dirty="0"/>
          </a:p>
        </p:txBody>
      </p:sp>
      <p:sp>
        <p:nvSpPr>
          <p:cNvPr id="12" name="Rectangle 11">
            <a:extLst>
              <a:ext uri="{FF2B5EF4-FFF2-40B4-BE49-F238E27FC236}">
                <a16:creationId xmlns:a16="http://schemas.microsoft.com/office/drawing/2014/main" id="{2CB5B524-DB45-4CBD-8E9D-DED094FDAE0E}"/>
              </a:ext>
            </a:extLst>
          </p:cNvPr>
          <p:cNvSpPr/>
          <p:nvPr/>
        </p:nvSpPr>
        <p:spPr>
          <a:xfrm>
            <a:off x="4179697" y="5904785"/>
            <a:ext cx="2389390" cy="307777"/>
          </a:xfrm>
          <a:prstGeom prst="rect">
            <a:avLst/>
          </a:prstGeom>
          <a:solidFill>
            <a:schemeClr val="bg1"/>
          </a:solidFill>
        </p:spPr>
        <p:txBody>
          <a:bodyPr wrap="square">
            <a:spAutoFit/>
          </a:bodyPr>
          <a:lstStyle/>
          <a:p>
            <a:pPr algn="ctr"/>
            <a:r>
              <a:rPr lang="en-US" sz="1400">
                <a:latin typeface="+mj-lt"/>
                <a:ea typeface="Open Sans Extrabold" panose="020B0906030804020204" pitchFamily="34" charset="0"/>
                <a:cs typeface="Open Sans Extrabold" panose="020B0906030804020204" pitchFamily="34" charset="0"/>
              </a:rPr>
              <a:t>Automated Processes</a:t>
            </a:r>
          </a:p>
        </p:txBody>
      </p:sp>
      <p:sp>
        <p:nvSpPr>
          <p:cNvPr id="83" name="Freeform: Shape 82">
            <a:extLst>
              <a:ext uri="{FF2B5EF4-FFF2-40B4-BE49-F238E27FC236}">
                <a16:creationId xmlns:a16="http://schemas.microsoft.com/office/drawing/2014/main" id="{D75846E1-035E-4A09-99D3-C3862CE340CB}"/>
              </a:ext>
            </a:extLst>
          </p:cNvPr>
          <p:cNvSpPr/>
          <p:nvPr/>
        </p:nvSpPr>
        <p:spPr>
          <a:xfrm>
            <a:off x="813704" y="2899550"/>
            <a:ext cx="9099540" cy="2673705"/>
          </a:xfrm>
          <a:custGeom>
            <a:avLst/>
            <a:gdLst>
              <a:gd name="connsiteX0" fmla="*/ 5495545 w 10908841"/>
              <a:gd name="connsiteY0" fmla="*/ 706 h 2673705"/>
              <a:gd name="connsiteX1" fmla="*/ 10908841 w 10908841"/>
              <a:gd name="connsiteY1" fmla="*/ 478723 h 2673705"/>
              <a:gd name="connsiteX2" fmla="*/ 10908841 w 10908841"/>
              <a:gd name="connsiteY2" fmla="*/ 2673705 h 2673705"/>
              <a:gd name="connsiteX3" fmla="*/ 0 w 10908841"/>
              <a:gd name="connsiteY3" fmla="*/ 2673705 h 2673705"/>
              <a:gd name="connsiteX4" fmla="*/ 0 w 10908841"/>
              <a:gd name="connsiteY4" fmla="*/ 2668856 h 2673705"/>
              <a:gd name="connsiteX5" fmla="*/ 0 w 10908841"/>
              <a:gd name="connsiteY5" fmla="*/ 2667448 h 2673705"/>
              <a:gd name="connsiteX6" fmla="*/ 112415 w 10908841"/>
              <a:gd name="connsiteY6" fmla="*/ 2454380 h 2673705"/>
              <a:gd name="connsiteX7" fmla="*/ 3612057 w 10908841"/>
              <a:gd name="connsiteY7" fmla="*/ 149282 h 2673705"/>
              <a:gd name="connsiteX8" fmla="*/ 5495545 w 10908841"/>
              <a:gd name="connsiteY8" fmla="*/ 706 h 267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8841" h="2673705">
                <a:moveTo>
                  <a:pt x="5495545" y="706"/>
                </a:moveTo>
                <a:cubicBezTo>
                  <a:pt x="7008265" y="15588"/>
                  <a:pt x="8811039" y="262917"/>
                  <a:pt x="10908841" y="478723"/>
                </a:cubicBezTo>
                <a:lnTo>
                  <a:pt x="10908841" y="2673705"/>
                </a:lnTo>
                <a:lnTo>
                  <a:pt x="0" y="2673705"/>
                </a:lnTo>
                <a:lnTo>
                  <a:pt x="0" y="2668856"/>
                </a:lnTo>
                <a:lnTo>
                  <a:pt x="0" y="2667448"/>
                </a:lnTo>
                <a:lnTo>
                  <a:pt x="112415" y="2454380"/>
                </a:lnTo>
                <a:cubicBezTo>
                  <a:pt x="717711" y="1391446"/>
                  <a:pt x="1907420" y="491517"/>
                  <a:pt x="3612057" y="149282"/>
                </a:cubicBezTo>
                <a:cubicBezTo>
                  <a:pt x="4180269" y="35204"/>
                  <a:pt x="4807943" y="-6058"/>
                  <a:pt x="5495545" y="706"/>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AT" sz="1799"/>
          </a:p>
        </p:txBody>
      </p:sp>
      <p:grpSp>
        <p:nvGrpSpPr>
          <p:cNvPr id="4" name="Group 3">
            <a:extLst>
              <a:ext uri="{FF2B5EF4-FFF2-40B4-BE49-F238E27FC236}">
                <a16:creationId xmlns:a16="http://schemas.microsoft.com/office/drawing/2014/main" id="{2B6492EF-5286-48C1-9697-970A73E9D267}"/>
              </a:ext>
            </a:extLst>
          </p:cNvPr>
          <p:cNvGrpSpPr/>
          <p:nvPr/>
        </p:nvGrpSpPr>
        <p:grpSpPr>
          <a:xfrm>
            <a:off x="380999" y="1721191"/>
            <a:ext cx="421073" cy="3449674"/>
            <a:chOff x="772574" y="1403436"/>
            <a:chExt cx="441441" cy="4076614"/>
          </a:xfrm>
        </p:grpSpPr>
        <p:grpSp>
          <p:nvGrpSpPr>
            <p:cNvPr id="5" name="Group 4">
              <a:extLst>
                <a:ext uri="{FF2B5EF4-FFF2-40B4-BE49-F238E27FC236}">
                  <a16:creationId xmlns:a16="http://schemas.microsoft.com/office/drawing/2014/main" id="{68F34ECF-DC9C-42E2-81BE-E39FC4FA639C}"/>
                </a:ext>
              </a:extLst>
            </p:cNvPr>
            <p:cNvGrpSpPr/>
            <p:nvPr/>
          </p:nvGrpSpPr>
          <p:grpSpPr>
            <a:xfrm flipH="1">
              <a:off x="772574" y="1403436"/>
              <a:ext cx="441441" cy="4076614"/>
              <a:chOff x="1235238" y="464432"/>
              <a:chExt cx="441441" cy="4779799"/>
            </a:xfrm>
          </p:grpSpPr>
          <p:grpSp>
            <p:nvGrpSpPr>
              <p:cNvPr id="7" name="Group 6">
                <a:extLst>
                  <a:ext uri="{FF2B5EF4-FFF2-40B4-BE49-F238E27FC236}">
                    <a16:creationId xmlns:a16="http://schemas.microsoft.com/office/drawing/2014/main" id="{1FE9173D-1F7B-4DA3-9278-2DB3C1B9D11C}"/>
                  </a:ext>
                </a:extLst>
              </p:cNvPr>
              <p:cNvGrpSpPr/>
              <p:nvPr/>
            </p:nvGrpSpPr>
            <p:grpSpPr>
              <a:xfrm>
                <a:off x="1235238" y="609833"/>
                <a:ext cx="84360" cy="4490627"/>
                <a:chOff x="10630340" y="1262787"/>
                <a:chExt cx="84360" cy="4490627"/>
              </a:xfrm>
            </p:grpSpPr>
            <p:cxnSp>
              <p:nvCxnSpPr>
                <p:cNvPr id="10" name="Straight Connector 9">
                  <a:extLst>
                    <a:ext uri="{FF2B5EF4-FFF2-40B4-BE49-F238E27FC236}">
                      <a16:creationId xmlns:a16="http://schemas.microsoft.com/office/drawing/2014/main" id="{611BF120-C956-4D46-8859-7C56121F8382}"/>
                    </a:ext>
                  </a:extLst>
                </p:cNvPr>
                <p:cNvCxnSpPr>
                  <a:cxnSpLocks/>
                </p:cNvCxnSpPr>
                <p:nvPr/>
              </p:nvCxnSpPr>
              <p:spPr>
                <a:xfrm rot="5400000">
                  <a:off x="10672519" y="5711235"/>
                  <a:ext cx="0" cy="8435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074C390-530B-4D7F-83E0-48ACE7850D53}"/>
                    </a:ext>
                  </a:extLst>
                </p:cNvPr>
                <p:cNvCxnSpPr>
                  <a:cxnSpLocks/>
                </p:cNvCxnSpPr>
                <p:nvPr/>
              </p:nvCxnSpPr>
              <p:spPr>
                <a:xfrm rot="5400000">
                  <a:off x="10672521" y="1220608"/>
                  <a:ext cx="0" cy="8435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8" name="Rectangle 7">
                <a:extLst>
                  <a:ext uri="{FF2B5EF4-FFF2-40B4-BE49-F238E27FC236}">
                    <a16:creationId xmlns:a16="http://schemas.microsoft.com/office/drawing/2014/main" id="{EF2D0A13-D4A2-4162-83D9-0E99EDD16EF1}"/>
                  </a:ext>
                </a:extLst>
              </p:cNvPr>
              <p:cNvSpPr/>
              <p:nvPr/>
            </p:nvSpPr>
            <p:spPr>
              <a:xfrm>
                <a:off x="1389730" y="464432"/>
                <a:ext cx="286949" cy="289175"/>
              </a:xfrm>
              <a:prstGeom prst="rect">
                <a:avLst/>
              </a:prstGeom>
            </p:spPr>
            <p:txBody>
              <a:bodyPr wrap="none" lIns="0" tIns="0" rIns="0" bIns="0" anchor="ctr" anchorCtr="0">
                <a:noAutofit/>
              </a:bodyPr>
              <a:lstStyle/>
              <a:p>
                <a:pPr algn="r"/>
                <a:r>
                  <a:rPr lang="en-US" sz="1050">
                    <a:latin typeface="+mj-lt"/>
                    <a:ea typeface="Open Sans" panose="020B0606030504020204" pitchFamily="34" charset="0"/>
                    <a:cs typeface="Poppins" panose="00000500000000000000" pitchFamily="2" charset="0"/>
                  </a:rPr>
                  <a:t>High</a:t>
                </a:r>
              </a:p>
            </p:txBody>
          </p:sp>
          <p:sp>
            <p:nvSpPr>
              <p:cNvPr id="9" name="Rectangle 8">
                <a:extLst>
                  <a:ext uri="{FF2B5EF4-FFF2-40B4-BE49-F238E27FC236}">
                    <a16:creationId xmlns:a16="http://schemas.microsoft.com/office/drawing/2014/main" id="{01B6B546-88D8-4DF4-9F59-015AC100823C}"/>
                  </a:ext>
                </a:extLst>
              </p:cNvPr>
              <p:cNvSpPr/>
              <p:nvPr/>
            </p:nvSpPr>
            <p:spPr>
              <a:xfrm>
                <a:off x="1389730" y="4955056"/>
                <a:ext cx="286949" cy="289175"/>
              </a:xfrm>
              <a:prstGeom prst="rect">
                <a:avLst/>
              </a:prstGeom>
            </p:spPr>
            <p:txBody>
              <a:bodyPr wrap="none" lIns="0" tIns="0" rIns="0" bIns="0" anchor="ctr" anchorCtr="0">
                <a:noAutofit/>
              </a:bodyPr>
              <a:lstStyle/>
              <a:p>
                <a:pPr algn="r"/>
                <a:r>
                  <a:rPr lang="en-US" sz="1050">
                    <a:latin typeface="+mj-lt"/>
                    <a:ea typeface="Open Sans" panose="020B0606030504020204" pitchFamily="34" charset="0"/>
                    <a:cs typeface="Poppins" panose="00000500000000000000" pitchFamily="2" charset="0"/>
                  </a:rPr>
                  <a:t>Low</a:t>
                </a:r>
              </a:p>
            </p:txBody>
          </p:sp>
        </p:grpSp>
        <p:sp>
          <p:nvSpPr>
            <p:cNvPr id="6" name="Rectangle 5">
              <a:extLst>
                <a:ext uri="{FF2B5EF4-FFF2-40B4-BE49-F238E27FC236}">
                  <a16:creationId xmlns:a16="http://schemas.microsoft.com/office/drawing/2014/main" id="{E937EBDD-5058-48BB-9A7A-64AA2FA6B034}"/>
                </a:ext>
              </a:extLst>
            </p:cNvPr>
            <p:cNvSpPr/>
            <p:nvPr/>
          </p:nvSpPr>
          <p:spPr>
            <a:xfrm rot="16200000">
              <a:off x="-171436" y="3310997"/>
              <a:ext cx="2174970" cy="261493"/>
            </a:xfrm>
            <a:prstGeom prst="rect">
              <a:avLst/>
            </a:prstGeom>
            <a:noFill/>
          </p:spPr>
          <p:txBody>
            <a:bodyPr wrap="square">
              <a:spAutoFit/>
            </a:bodyPr>
            <a:lstStyle/>
            <a:p>
              <a:pPr algn="ctr"/>
              <a:r>
                <a:rPr lang="en-US" sz="1400">
                  <a:latin typeface="+mj-lt"/>
                  <a:ea typeface="Open Sans Extrabold" panose="020B0906030804020204" pitchFamily="34" charset="0"/>
                  <a:cs typeface="Open Sans Extrabold" panose="020B0906030804020204" pitchFamily="34" charset="0"/>
                </a:rPr>
                <a:t>Total Savings</a:t>
              </a:r>
            </a:p>
          </p:txBody>
        </p:sp>
      </p:grpSp>
      <p:grpSp>
        <p:nvGrpSpPr>
          <p:cNvPr id="144" name="Group 143">
            <a:extLst>
              <a:ext uri="{FF2B5EF4-FFF2-40B4-BE49-F238E27FC236}">
                <a16:creationId xmlns:a16="http://schemas.microsoft.com/office/drawing/2014/main" id="{187D86DE-7C28-4D79-9C18-C1D2A6A24B5E}"/>
              </a:ext>
            </a:extLst>
          </p:cNvPr>
          <p:cNvGrpSpPr/>
          <p:nvPr/>
        </p:nvGrpSpPr>
        <p:grpSpPr>
          <a:xfrm>
            <a:off x="1307763" y="5573254"/>
            <a:ext cx="8110108" cy="367850"/>
            <a:chOff x="1307763" y="5573254"/>
            <a:chExt cx="8110108" cy="367850"/>
          </a:xfrm>
        </p:grpSpPr>
        <p:sp>
          <p:nvSpPr>
            <p:cNvPr id="14" name="Rectangle 13">
              <a:extLst>
                <a:ext uri="{FF2B5EF4-FFF2-40B4-BE49-F238E27FC236}">
                  <a16:creationId xmlns:a16="http://schemas.microsoft.com/office/drawing/2014/main" id="{A9D5CE18-3CA2-496F-8746-4A3A3DA33797}"/>
                </a:ext>
              </a:extLst>
            </p:cNvPr>
            <p:cNvSpPr/>
            <p:nvPr/>
          </p:nvSpPr>
          <p:spPr>
            <a:xfrm>
              <a:off x="1307763" y="5677702"/>
              <a:ext cx="873881" cy="263402"/>
            </a:xfrm>
            <a:prstGeom prst="rect">
              <a:avLst/>
            </a:prstGeom>
          </p:spPr>
          <p:txBody>
            <a:bodyPr wrap="none">
              <a:noAutofit/>
            </a:bodyPr>
            <a:lstStyle/>
            <a:p>
              <a:pPr algn="ctr"/>
              <a:r>
                <a:rPr lang="en-US" sz="1200">
                  <a:latin typeface="+mj-lt"/>
                  <a:ea typeface="Open Sans" panose="020B0606030504020204" pitchFamily="34" charset="0"/>
                  <a:cs typeface="Poppins" panose="00000500000000000000" pitchFamily="2" charset="0"/>
                </a:rPr>
                <a:t>Few</a:t>
              </a:r>
              <a:endParaRPr lang="de-AT" sz="1200">
                <a:latin typeface="+mj-lt"/>
                <a:ea typeface="Open Sans" panose="020B0606030504020204" pitchFamily="34" charset="0"/>
                <a:cs typeface="Poppins" panose="00000500000000000000" pitchFamily="2" charset="0"/>
              </a:endParaRPr>
            </a:p>
          </p:txBody>
        </p:sp>
        <p:cxnSp>
          <p:nvCxnSpPr>
            <p:cNvPr id="15" name="Straight Connector 14">
              <a:extLst>
                <a:ext uri="{FF2B5EF4-FFF2-40B4-BE49-F238E27FC236}">
                  <a16:creationId xmlns:a16="http://schemas.microsoft.com/office/drawing/2014/main" id="{3CBB8C05-8273-48CB-8241-904E670286FC}"/>
                </a:ext>
              </a:extLst>
            </p:cNvPr>
            <p:cNvCxnSpPr/>
            <p:nvPr/>
          </p:nvCxnSpPr>
          <p:spPr>
            <a:xfrm flipV="1">
              <a:off x="1744704" y="5573254"/>
              <a:ext cx="0" cy="6844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8ABF9A0-C9FF-4AE8-AF2F-D2F3DE6AE647}"/>
                </a:ext>
              </a:extLst>
            </p:cNvPr>
            <p:cNvCxnSpPr/>
            <p:nvPr/>
          </p:nvCxnSpPr>
          <p:spPr>
            <a:xfrm flipV="1">
              <a:off x="4156704" y="5573254"/>
              <a:ext cx="0" cy="6844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4B814396-0EA9-4A8D-A19E-85397341039E}"/>
                </a:ext>
              </a:extLst>
            </p:cNvPr>
            <p:cNvSpPr/>
            <p:nvPr/>
          </p:nvSpPr>
          <p:spPr>
            <a:xfrm>
              <a:off x="3719763" y="5677702"/>
              <a:ext cx="873881" cy="263402"/>
            </a:xfrm>
            <a:prstGeom prst="rect">
              <a:avLst/>
            </a:prstGeom>
          </p:spPr>
          <p:txBody>
            <a:bodyPr wrap="none">
              <a:noAutofit/>
            </a:bodyPr>
            <a:lstStyle/>
            <a:p>
              <a:pPr algn="ctr"/>
              <a:r>
                <a:rPr lang="en-US" sz="1200">
                  <a:latin typeface="+mj-lt"/>
                  <a:ea typeface="Open Sans" panose="020B0606030504020204" pitchFamily="34" charset="0"/>
                  <a:cs typeface="Poppins" panose="00000500000000000000" pitchFamily="2" charset="0"/>
                </a:rPr>
                <a:t> </a:t>
              </a:r>
              <a:endParaRPr lang="de-AT" sz="1200">
                <a:latin typeface="+mj-lt"/>
                <a:ea typeface="Open Sans" panose="020B0606030504020204" pitchFamily="34" charset="0"/>
                <a:cs typeface="Poppins" panose="00000500000000000000" pitchFamily="2" charset="0"/>
              </a:endParaRPr>
            </a:p>
          </p:txBody>
        </p:sp>
        <p:cxnSp>
          <p:nvCxnSpPr>
            <p:cNvPr id="20" name="Straight Connector 19">
              <a:extLst>
                <a:ext uri="{FF2B5EF4-FFF2-40B4-BE49-F238E27FC236}">
                  <a16:creationId xmlns:a16="http://schemas.microsoft.com/office/drawing/2014/main" id="{DCB63990-5B1C-4A53-BB1D-2E2D707D7E13}"/>
                </a:ext>
              </a:extLst>
            </p:cNvPr>
            <p:cNvCxnSpPr/>
            <p:nvPr/>
          </p:nvCxnSpPr>
          <p:spPr>
            <a:xfrm flipV="1">
              <a:off x="6568704" y="5573254"/>
              <a:ext cx="0" cy="6844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509DD768-8C13-4F14-9471-F5F1EF9FFC72}"/>
                </a:ext>
              </a:extLst>
            </p:cNvPr>
            <p:cNvSpPr/>
            <p:nvPr/>
          </p:nvSpPr>
          <p:spPr>
            <a:xfrm>
              <a:off x="6131763" y="5677702"/>
              <a:ext cx="873881" cy="263402"/>
            </a:xfrm>
            <a:prstGeom prst="rect">
              <a:avLst/>
            </a:prstGeom>
          </p:spPr>
          <p:txBody>
            <a:bodyPr wrap="none">
              <a:noAutofit/>
            </a:bodyPr>
            <a:lstStyle/>
            <a:p>
              <a:pPr algn="ctr"/>
              <a:r>
                <a:rPr lang="en-US" sz="1200">
                  <a:latin typeface="+mj-lt"/>
                  <a:ea typeface="Open Sans" panose="020B0606030504020204" pitchFamily="34" charset="0"/>
                  <a:cs typeface="Poppins" panose="00000500000000000000" pitchFamily="2" charset="0"/>
                </a:rPr>
                <a:t> </a:t>
              </a:r>
              <a:endParaRPr lang="de-AT" sz="1200">
                <a:latin typeface="+mj-lt"/>
                <a:ea typeface="Open Sans" panose="020B0606030504020204" pitchFamily="34" charset="0"/>
                <a:cs typeface="Poppins" panose="00000500000000000000" pitchFamily="2" charset="0"/>
              </a:endParaRPr>
            </a:p>
          </p:txBody>
        </p:sp>
        <p:cxnSp>
          <p:nvCxnSpPr>
            <p:cNvPr id="37" name="Straight Connector 36">
              <a:extLst>
                <a:ext uri="{FF2B5EF4-FFF2-40B4-BE49-F238E27FC236}">
                  <a16:creationId xmlns:a16="http://schemas.microsoft.com/office/drawing/2014/main" id="{05913F35-9D31-4B06-A707-4AD3CE6AC60F}"/>
                </a:ext>
              </a:extLst>
            </p:cNvPr>
            <p:cNvCxnSpPr/>
            <p:nvPr/>
          </p:nvCxnSpPr>
          <p:spPr>
            <a:xfrm flipV="1">
              <a:off x="8980817" y="5573254"/>
              <a:ext cx="0" cy="68448"/>
            </a:xfrm>
            <a:prstGeom prst="line">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291B5C15-5026-4C83-8047-2DEB48D3C66F}"/>
                </a:ext>
              </a:extLst>
            </p:cNvPr>
            <p:cNvSpPr/>
            <p:nvPr/>
          </p:nvSpPr>
          <p:spPr>
            <a:xfrm>
              <a:off x="8543763" y="5677702"/>
              <a:ext cx="874108" cy="263402"/>
            </a:xfrm>
            <a:prstGeom prst="rect">
              <a:avLst/>
            </a:prstGeom>
          </p:spPr>
          <p:txBody>
            <a:bodyPr wrap="none">
              <a:noAutofit/>
            </a:bodyPr>
            <a:lstStyle/>
            <a:p>
              <a:pPr algn="ctr"/>
              <a:r>
                <a:rPr lang="en-US" sz="1200">
                  <a:latin typeface="+mj-lt"/>
                  <a:ea typeface="Open Sans" panose="020B0606030504020204" pitchFamily="34" charset="0"/>
                  <a:cs typeface="Poppins" panose="00000500000000000000" pitchFamily="2" charset="0"/>
                </a:rPr>
                <a:t>Many</a:t>
              </a:r>
              <a:endParaRPr lang="de-AT" sz="1200">
                <a:latin typeface="+mj-lt"/>
                <a:ea typeface="Open Sans" panose="020B0606030504020204" pitchFamily="34" charset="0"/>
                <a:cs typeface="Poppins" panose="00000500000000000000" pitchFamily="2" charset="0"/>
              </a:endParaRPr>
            </a:p>
          </p:txBody>
        </p:sp>
      </p:grpSp>
      <p:sp>
        <p:nvSpPr>
          <p:cNvPr id="57" name="Freeform: Shape 56">
            <a:extLst>
              <a:ext uri="{FF2B5EF4-FFF2-40B4-BE49-F238E27FC236}">
                <a16:creationId xmlns:a16="http://schemas.microsoft.com/office/drawing/2014/main" id="{047ACF95-24B2-4E85-8C88-8FD15422C0DB}"/>
              </a:ext>
            </a:extLst>
          </p:cNvPr>
          <p:cNvSpPr/>
          <p:nvPr/>
        </p:nvSpPr>
        <p:spPr>
          <a:xfrm>
            <a:off x="813704" y="2899550"/>
            <a:ext cx="9100233" cy="2669023"/>
          </a:xfrm>
          <a:custGeom>
            <a:avLst/>
            <a:gdLst>
              <a:gd name="connsiteX0" fmla="*/ 0 w 9758362"/>
              <a:gd name="connsiteY0" fmla="*/ 3166628 h 3166628"/>
              <a:gd name="connsiteX1" fmla="*/ 2767012 w 9758362"/>
              <a:gd name="connsiteY1" fmla="*/ 99578 h 3166628"/>
              <a:gd name="connsiteX2" fmla="*/ 9758362 w 9758362"/>
              <a:gd name="connsiteY2" fmla="*/ 1047315 h 3166628"/>
              <a:gd name="connsiteX0" fmla="*/ 0 w 9758362"/>
              <a:gd name="connsiteY0" fmla="*/ 3170921 h 3170921"/>
              <a:gd name="connsiteX1" fmla="*/ 2695575 w 9758362"/>
              <a:gd name="connsiteY1" fmla="*/ 99108 h 3170921"/>
              <a:gd name="connsiteX2" fmla="*/ 9758362 w 9758362"/>
              <a:gd name="connsiteY2" fmla="*/ 1051608 h 3170921"/>
              <a:gd name="connsiteX0" fmla="*/ 0 w 9758362"/>
              <a:gd name="connsiteY0" fmla="*/ 3166630 h 3166630"/>
              <a:gd name="connsiteX1" fmla="*/ 2809875 w 9758362"/>
              <a:gd name="connsiteY1" fmla="*/ 99579 h 3166630"/>
              <a:gd name="connsiteX2" fmla="*/ 9758362 w 9758362"/>
              <a:gd name="connsiteY2" fmla="*/ 1047317 h 3166630"/>
              <a:gd name="connsiteX0" fmla="*/ 0 w 9758362"/>
              <a:gd name="connsiteY0" fmla="*/ 3179517 h 3179517"/>
              <a:gd name="connsiteX1" fmla="*/ 2938463 w 9758362"/>
              <a:gd name="connsiteY1" fmla="*/ 98179 h 3179517"/>
              <a:gd name="connsiteX2" fmla="*/ 9758362 w 9758362"/>
              <a:gd name="connsiteY2" fmla="*/ 1060204 h 3179517"/>
              <a:gd name="connsiteX0" fmla="*/ 0 w 9758362"/>
              <a:gd name="connsiteY0" fmla="*/ 3179517 h 3179517"/>
              <a:gd name="connsiteX1" fmla="*/ 2938463 w 9758362"/>
              <a:gd name="connsiteY1" fmla="*/ 98179 h 3179517"/>
              <a:gd name="connsiteX2" fmla="*/ 9758362 w 9758362"/>
              <a:gd name="connsiteY2" fmla="*/ 1060204 h 3179517"/>
              <a:gd name="connsiteX0" fmla="*/ 0 w 9758362"/>
              <a:gd name="connsiteY0" fmla="*/ 3223746 h 3223746"/>
              <a:gd name="connsiteX1" fmla="*/ 2938463 w 9758362"/>
              <a:gd name="connsiteY1" fmla="*/ 142408 h 3223746"/>
              <a:gd name="connsiteX2" fmla="*/ 9758362 w 9758362"/>
              <a:gd name="connsiteY2" fmla="*/ 873894 h 3223746"/>
              <a:gd name="connsiteX0" fmla="*/ 0 w 9758362"/>
              <a:gd name="connsiteY0" fmla="*/ 3212215 h 3212215"/>
              <a:gd name="connsiteX1" fmla="*/ 2938463 w 9758362"/>
              <a:gd name="connsiteY1" fmla="*/ 130877 h 3212215"/>
              <a:gd name="connsiteX2" fmla="*/ 9758362 w 9758362"/>
              <a:gd name="connsiteY2" fmla="*/ 862363 h 3212215"/>
              <a:gd name="connsiteX0" fmla="*/ 0 w 9744075"/>
              <a:gd name="connsiteY0" fmla="*/ 3255752 h 3255752"/>
              <a:gd name="connsiteX1" fmla="*/ 2938463 w 9744075"/>
              <a:gd name="connsiteY1" fmla="*/ 174414 h 3255752"/>
              <a:gd name="connsiteX2" fmla="*/ 9744075 w 9744075"/>
              <a:gd name="connsiteY2" fmla="*/ 723390 h 3255752"/>
              <a:gd name="connsiteX0" fmla="*/ 0 w 9744075"/>
              <a:gd name="connsiteY0" fmla="*/ 3246729 h 3246729"/>
              <a:gd name="connsiteX1" fmla="*/ 2938463 w 9744075"/>
              <a:gd name="connsiteY1" fmla="*/ 165391 h 3246729"/>
              <a:gd name="connsiteX2" fmla="*/ 9744075 w 9744075"/>
              <a:gd name="connsiteY2" fmla="*/ 714367 h 3246729"/>
              <a:gd name="connsiteX0" fmla="*/ 0 w 9744075"/>
              <a:gd name="connsiteY0" fmla="*/ 3242851 h 3242851"/>
              <a:gd name="connsiteX1" fmla="*/ 2938463 w 9744075"/>
              <a:gd name="connsiteY1" fmla="*/ 161513 h 3242851"/>
              <a:gd name="connsiteX2" fmla="*/ 9744075 w 9744075"/>
              <a:gd name="connsiteY2" fmla="*/ 710489 h 3242851"/>
              <a:gd name="connsiteX0" fmla="*/ 0 w 9733587"/>
              <a:gd name="connsiteY0" fmla="*/ 3294922 h 3294922"/>
              <a:gd name="connsiteX1" fmla="*/ 2938463 w 9733587"/>
              <a:gd name="connsiteY1" fmla="*/ 213584 h 3294922"/>
              <a:gd name="connsiteX2" fmla="*/ 9733587 w 9733587"/>
              <a:gd name="connsiteY2" fmla="*/ 582368 h 3294922"/>
              <a:gd name="connsiteX0" fmla="*/ 0 w 9733587"/>
              <a:gd name="connsiteY0" fmla="*/ 3278265 h 3278265"/>
              <a:gd name="connsiteX1" fmla="*/ 2938463 w 9733587"/>
              <a:gd name="connsiteY1" fmla="*/ 196927 h 3278265"/>
              <a:gd name="connsiteX2" fmla="*/ 9733587 w 9733587"/>
              <a:gd name="connsiteY2" fmla="*/ 565711 h 3278265"/>
              <a:gd name="connsiteX0" fmla="*/ 0 w 9749319"/>
              <a:gd name="connsiteY0" fmla="*/ 3305644 h 3305644"/>
              <a:gd name="connsiteX1" fmla="*/ 2938463 w 9749319"/>
              <a:gd name="connsiteY1" fmla="*/ 224306 h 3305644"/>
              <a:gd name="connsiteX2" fmla="*/ 9749319 w 9749319"/>
              <a:gd name="connsiteY2" fmla="*/ 508294 h 3305644"/>
              <a:gd name="connsiteX0" fmla="*/ 0 w 9749319"/>
              <a:gd name="connsiteY0" fmla="*/ 3297285 h 3297285"/>
              <a:gd name="connsiteX1" fmla="*/ 2938463 w 9749319"/>
              <a:gd name="connsiteY1" fmla="*/ 215947 h 3297285"/>
              <a:gd name="connsiteX2" fmla="*/ 9749319 w 9749319"/>
              <a:gd name="connsiteY2" fmla="*/ 499935 h 3297285"/>
              <a:gd name="connsiteX0" fmla="*/ 0 w 9749319"/>
              <a:gd name="connsiteY0" fmla="*/ 3290444 h 3290444"/>
              <a:gd name="connsiteX1" fmla="*/ 2938463 w 9749319"/>
              <a:gd name="connsiteY1" fmla="*/ 209106 h 3290444"/>
              <a:gd name="connsiteX2" fmla="*/ 9749319 w 9749319"/>
              <a:gd name="connsiteY2" fmla="*/ 493094 h 3290444"/>
              <a:gd name="connsiteX0" fmla="*/ 0 w 9749319"/>
              <a:gd name="connsiteY0" fmla="*/ 3293826 h 3293826"/>
              <a:gd name="connsiteX1" fmla="*/ 2938463 w 9749319"/>
              <a:gd name="connsiteY1" fmla="*/ 212488 h 3293826"/>
              <a:gd name="connsiteX2" fmla="*/ 9749319 w 9749319"/>
              <a:gd name="connsiteY2" fmla="*/ 496476 h 3293826"/>
              <a:gd name="connsiteX0" fmla="*/ 0 w 9749319"/>
              <a:gd name="connsiteY0" fmla="*/ 3342514 h 3342514"/>
              <a:gd name="connsiteX1" fmla="*/ 3226885 w 9749319"/>
              <a:gd name="connsiteY1" fmla="*/ 197579 h 3342514"/>
              <a:gd name="connsiteX2" fmla="*/ 9749319 w 9749319"/>
              <a:gd name="connsiteY2" fmla="*/ 545164 h 3342514"/>
              <a:gd name="connsiteX0" fmla="*/ 0 w 9749319"/>
              <a:gd name="connsiteY0" fmla="*/ 3342514 h 3342514"/>
              <a:gd name="connsiteX1" fmla="*/ 3226885 w 9749319"/>
              <a:gd name="connsiteY1" fmla="*/ 197579 h 3342514"/>
              <a:gd name="connsiteX2" fmla="*/ 9749319 w 9749319"/>
              <a:gd name="connsiteY2" fmla="*/ 545164 h 3342514"/>
              <a:gd name="connsiteX0" fmla="*/ 0 w 9749319"/>
              <a:gd name="connsiteY0" fmla="*/ 3342514 h 3342514"/>
              <a:gd name="connsiteX1" fmla="*/ 3226885 w 9749319"/>
              <a:gd name="connsiteY1" fmla="*/ 197579 h 3342514"/>
              <a:gd name="connsiteX2" fmla="*/ 9749319 w 9749319"/>
              <a:gd name="connsiteY2" fmla="*/ 545164 h 3342514"/>
              <a:gd name="connsiteX0" fmla="*/ 0 w 9749319"/>
              <a:gd name="connsiteY0" fmla="*/ 3342514 h 3342514"/>
              <a:gd name="connsiteX1" fmla="*/ 3226885 w 9749319"/>
              <a:gd name="connsiteY1" fmla="*/ 197579 h 3342514"/>
              <a:gd name="connsiteX2" fmla="*/ 9749319 w 9749319"/>
              <a:gd name="connsiteY2" fmla="*/ 545164 h 3342514"/>
              <a:gd name="connsiteX0" fmla="*/ 0 w 9749319"/>
              <a:gd name="connsiteY0" fmla="*/ 3342514 h 3342514"/>
              <a:gd name="connsiteX1" fmla="*/ 3226885 w 9749319"/>
              <a:gd name="connsiteY1" fmla="*/ 197579 h 3342514"/>
              <a:gd name="connsiteX2" fmla="*/ 9749319 w 9749319"/>
              <a:gd name="connsiteY2" fmla="*/ 545164 h 3342514"/>
              <a:gd name="connsiteX0" fmla="*/ 0 w 9749319"/>
              <a:gd name="connsiteY0" fmla="*/ 3334898 h 3334898"/>
              <a:gd name="connsiteX1" fmla="*/ 3226885 w 9749319"/>
              <a:gd name="connsiteY1" fmla="*/ 189963 h 3334898"/>
              <a:gd name="connsiteX2" fmla="*/ 9749319 w 9749319"/>
              <a:gd name="connsiteY2" fmla="*/ 564047 h 3334898"/>
              <a:gd name="connsiteX0" fmla="*/ 0 w 9744075"/>
              <a:gd name="connsiteY0" fmla="*/ 3324751 h 3324751"/>
              <a:gd name="connsiteX1" fmla="*/ 3226885 w 9744075"/>
              <a:gd name="connsiteY1" fmla="*/ 179816 h 3324751"/>
              <a:gd name="connsiteX2" fmla="*/ 9744075 w 9744075"/>
              <a:gd name="connsiteY2" fmla="*/ 590998 h 3324751"/>
              <a:gd name="connsiteX0" fmla="*/ 0 w 9744075"/>
              <a:gd name="connsiteY0" fmla="*/ 3331256 h 3331256"/>
              <a:gd name="connsiteX1" fmla="*/ 3226885 w 9744075"/>
              <a:gd name="connsiteY1" fmla="*/ 186321 h 3331256"/>
              <a:gd name="connsiteX2" fmla="*/ 9744075 w 9744075"/>
              <a:gd name="connsiteY2" fmla="*/ 597503 h 3331256"/>
            </a:gdLst>
            <a:ahLst/>
            <a:cxnLst>
              <a:cxn ang="0">
                <a:pos x="connsiteX0" y="connsiteY0"/>
              </a:cxn>
              <a:cxn ang="0">
                <a:pos x="connsiteX1" y="connsiteY1"/>
              </a:cxn>
              <a:cxn ang="0">
                <a:pos x="connsiteX2" y="connsiteY2"/>
              </a:cxn>
            </a:cxnLst>
            <a:rect l="l" t="t" r="r" b="b"/>
            <a:pathLst>
              <a:path w="9744075" h="3331256">
                <a:moveTo>
                  <a:pt x="0" y="3331256"/>
                </a:moveTo>
                <a:cubicBezTo>
                  <a:pt x="502137" y="1889544"/>
                  <a:pt x="1602872" y="641947"/>
                  <a:pt x="3226885" y="186321"/>
                </a:cubicBezTo>
                <a:cubicBezTo>
                  <a:pt x="4850898" y="-269305"/>
                  <a:pt x="7018735" y="205718"/>
                  <a:pt x="9744075" y="597503"/>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799"/>
          </a:p>
        </p:txBody>
      </p:sp>
      <p:grpSp>
        <p:nvGrpSpPr>
          <p:cNvPr id="119" name="Group 118">
            <a:extLst>
              <a:ext uri="{FF2B5EF4-FFF2-40B4-BE49-F238E27FC236}">
                <a16:creationId xmlns:a16="http://schemas.microsoft.com/office/drawing/2014/main" id="{D6CC7A5E-F1D4-48A8-B633-BF8440EA8F93}"/>
              </a:ext>
            </a:extLst>
          </p:cNvPr>
          <p:cNvGrpSpPr/>
          <p:nvPr/>
        </p:nvGrpSpPr>
        <p:grpSpPr>
          <a:xfrm>
            <a:off x="810166" y="1331735"/>
            <a:ext cx="9094146" cy="4219606"/>
            <a:chOff x="883787" y="1331735"/>
            <a:chExt cx="10914073" cy="4219606"/>
          </a:xfrm>
        </p:grpSpPr>
        <p:sp>
          <p:nvSpPr>
            <p:cNvPr id="96" name="Freeform: Shape 95">
              <a:extLst>
                <a:ext uri="{FF2B5EF4-FFF2-40B4-BE49-F238E27FC236}">
                  <a16:creationId xmlns:a16="http://schemas.microsoft.com/office/drawing/2014/main" id="{C996F32B-FF48-4461-8654-53EB87D3223F}"/>
                </a:ext>
              </a:extLst>
            </p:cNvPr>
            <p:cNvSpPr/>
            <p:nvPr/>
          </p:nvSpPr>
          <p:spPr>
            <a:xfrm>
              <a:off x="883787" y="2860699"/>
              <a:ext cx="4959985" cy="2690642"/>
            </a:xfrm>
            <a:custGeom>
              <a:avLst/>
              <a:gdLst>
                <a:gd name="connsiteX0" fmla="*/ 4946438 w 4946438"/>
                <a:gd name="connsiteY0" fmla="*/ 0 h 2661009"/>
                <a:gd name="connsiteX1" fmla="*/ 4946438 w 4946438"/>
                <a:gd name="connsiteY1" fmla="*/ 1667929 h 2661009"/>
                <a:gd name="connsiteX2" fmla="*/ 0 w 4946438"/>
                <a:gd name="connsiteY2" fmla="*/ 2661009 h 2661009"/>
                <a:gd name="connsiteX3" fmla="*/ 3612888 w 4946438"/>
                <a:gd name="connsiteY3" fmla="*/ 141268 h 2661009"/>
                <a:gd name="connsiteX4" fmla="*/ 4699989 w 4946438"/>
                <a:gd name="connsiteY4" fmla="*/ 9214 h 2661009"/>
                <a:gd name="connsiteX5" fmla="*/ 4946438 w 4946438"/>
                <a:gd name="connsiteY5" fmla="*/ 0 h 2661009"/>
                <a:gd name="connsiteX0" fmla="*/ 4946438 w 4946438"/>
                <a:gd name="connsiteY0" fmla="*/ 0 h 2661009"/>
                <a:gd name="connsiteX1" fmla="*/ 0 w 4946438"/>
                <a:gd name="connsiteY1" fmla="*/ 2661009 h 2661009"/>
                <a:gd name="connsiteX2" fmla="*/ 3612888 w 4946438"/>
                <a:gd name="connsiteY2" fmla="*/ 141268 h 2661009"/>
                <a:gd name="connsiteX3" fmla="*/ 4699989 w 4946438"/>
                <a:gd name="connsiteY3" fmla="*/ 9214 h 2661009"/>
                <a:gd name="connsiteX4" fmla="*/ 4946438 w 4946438"/>
                <a:gd name="connsiteY4" fmla="*/ 0 h 2661009"/>
                <a:gd name="connsiteX0" fmla="*/ 0 w 4946438"/>
                <a:gd name="connsiteY0" fmla="*/ 2661009 h 2752449"/>
                <a:gd name="connsiteX1" fmla="*/ 3612888 w 4946438"/>
                <a:gd name="connsiteY1" fmla="*/ 141268 h 2752449"/>
                <a:gd name="connsiteX2" fmla="*/ 4699989 w 4946438"/>
                <a:gd name="connsiteY2" fmla="*/ 9214 h 2752449"/>
                <a:gd name="connsiteX3" fmla="*/ 4946438 w 4946438"/>
                <a:gd name="connsiteY3" fmla="*/ 0 h 2752449"/>
                <a:gd name="connsiteX4" fmla="*/ 91440 w 4946438"/>
                <a:gd name="connsiteY4" fmla="*/ 2752449 h 2752449"/>
                <a:gd name="connsiteX0" fmla="*/ 0 w 4946438"/>
                <a:gd name="connsiteY0" fmla="*/ 2661009 h 2752449"/>
                <a:gd name="connsiteX1" fmla="*/ 3612888 w 4946438"/>
                <a:gd name="connsiteY1" fmla="*/ 141268 h 2752449"/>
                <a:gd name="connsiteX2" fmla="*/ 4699989 w 4946438"/>
                <a:gd name="connsiteY2" fmla="*/ 9214 h 2752449"/>
                <a:gd name="connsiteX3" fmla="*/ 4946438 w 4946438"/>
                <a:gd name="connsiteY3" fmla="*/ 0 h 2752449"/>
                <a:gd name="connsiteX4" fmla="*/ 91440 w 4946438"/>
                <a:gd name="connsiteY4" fmla="*/ 2752449 h 2752449"/>
                <a:gd name="connsiteX0" fmla="*/ 0 w 4946438"/>
                <a:gd name="connsiteY0" fmla="*/ 2661009 h 2661009"/>
                <a:gd name="connsiteX1" fmla="*/ 3612888 w 4946438"/>
                <a:gd name="connsiteY1" fmla="*/ 141268 h 2661009"/>
                <a:gd name="connsiteX2" fmla="*/ 4699989 w 4946438"/>
                <a:gd name="connsiteY2" fmla="*/ 9214 h 2661009"/>
                <a:gd name="connsiteX3" fmla="*/ 4946438 w 4946438"/>
                <a:gd name="connsiteY3" fmla="*/ 0 h 2661009"/>
                <a:gd name="connsiteX0" fmla="*/ 0 w 4951509"/>
                <a:gd name="connsiteY0" fmla="*/ 2690642 h 2690642"/>
                <a:gd name="connsiteX1" fmla="*/ 3617959 w 4951509"/>
                <a:gd name="connsiteY1" fmla="*/ 141268 h 2690642"/>
                <a:gd name="connsiteX2" fmla="*/ 4705060 w 4951509"/>
                <a:gd name="connsiteY2" fmla="*/ 9214 h 2690642"/>
                <a:gd name="connsiteX3" fmla="*/ 4951509 w 4951509"/>
                <a:gd name="connsiteY3" fmla="*/ 0 h 2690642"/>
              </a:gdLst>
              <a:ahLst/>
              <a:cxnLst>
                <a:cxn ang="0">
                  <a:pos x="connsiteX0" y="connsiteY0"/>
                </a:cxn>
                <a:cxn ang="0">
                  <a:pos x="connsiteX1" y="connsiteY1"/>
                </a:cxn>
                <a:cxn ang="0">
                  <a:pos x="connsiteX2" y="connsiteY2"/>
                </a:cxn>
                <a:cxn ang="0">
                  <a:pos x="connsiteX3" y="connsiteY3"/>
                </a:cxn>
              </a:cxnLst>
              <a:rect l="l" t="t" r="r" b="b"/>
              <a:pathLst>
                <a:path w="4951509" h="2690642">
                  <a:moveTo>
                    <a:pt x="0" y="2690642"/>
                  </a:moveTo>
                  <a:cubicBezTo>
                    <a:pt x="562203" y="1535534"/>
                    <a:pt x="1799680" y="506318"/>
                    <a:pt x="3617959" y="141268"/>
                  </a:cubicBezTo>
                  <a:cubicBezTo>
                    <a:pt x="3958887" y="72821"/>
                    <a:pt x="4321220" y="30588"/>
                    <a:pt x="4705060" y="9214"/>
                  </a:cubicBezTo>
                  <a:lnTo>
                    <a:pt x="4951509" y="0"/>
                  </a:lnTo>
                </a:path>
              </a:pathLst>
            </a:custGeom>
            <a:no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8" name="Arc 107">
              <a:extLst>
                <a:ext uri="{FF2B5EF4-FFF2-40B4-BE49-F238E27FC236}">
                  <a16:creationId xmlns:a16="http://schemas.microsoft.com/office/drawing/2014/main" id="{3A474A8C-6E41-455D-86BA-59DEA024A30D}"/>
                </a:ext>
              </a:extLst>
            </p:cNvPr>
            <p:cNvSpPr/>
            <p:nvPr/>
          </p:nvSpPr>
          <p:spPr>
            <a:xfrm flipV="1">
              <a:off x="5888421" y="1331735"/>
              <a:ext cx="5909439" cy="1537215"/>
            </a:xfrm>
            <a:custGeom>
              <a:avLst/>
              <a:gdLst>
                <a:gd name="connsiteX0" fmla="*/ 4968224 w 10911247"/>
                <a:gd name="connsiteY0" fmla="*/ 5720 h 2860698"/>
                <a:gd name="connsiteX1" fmla="*/ 6460517 w 10911247"/>
                <a:gd name="connsiteY1" fmla="*/ 24474 h 2860698"/>
                <a:gd name="connsiteX2" fmla="*/ 10911247 w 10911247"/>
                <a:gd name="connsiteY2" fmla="*/ 1430350 h 2860698"/>
                <a:gd name="connsiteX3" fmla="*/ 5455624 w 10911247"/>
                <a:gd name="connsiteY3" fmla="*/ 1430349 h 2860698"/>
                <a:gd name="connsiteX4" fmla="*/ 4968224 w 10911247"/>
                <a:gd name="connsiteY4" fmla="*/ 5720 h 2860698"/>
                <a:gd name="connsiteX0" fmla="*/ 4968224 w 10911247"/>
                <a:gd name="connsiteY0" fmla="*/ 5720 h 2860698"/>
                <a:gd name="connsiteX1" fmla="*/ 6460517 w 10911247"/>
                <a:gd name="connsiteY1" fmla="*/ 24474 h 2860698"/>
                <a:gd name="connsiteX2" fmla="*/ 10911247 w 10911247"/>
                <a:gd name="connsiteY2" fmla="*/ 1430350 h 2860698"/>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5943023 w 5943023"/>
                <a:gd name="connsiteY2"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4465891 w 5943023"/>
                <a:gd name="connsiteY2" fmla="*/ 58104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4453191 w 5943023"/>
                <a:gd name="connsiteY2" fmla="*/ 61914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4402391 w 5943023"/>
                <a:gd name="connsiteY2" fmla="*/ 68264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4326191 w 5943023"/>
                <a:gd name="connsiteY2" fmla="*/ 71439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619293 w 5943023"/>
                <a:gd name="connsiteY1" fmla="*/ 87974 h 1430350"/>
                <a:gd name="connsiteX2" fmla="*/ 4281741 w 5943023"/>
                <a:gd name="connsiteY2" fmla="*/ 72709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574843 w 5943023"/>
                <a:gd name="connsiteY1" fmla="*/ 100674 h 1430350"/>
                <a:gd name="connsiteX2" fmla="*/ 4281741 w 5943023"/>
                <a:gd name="connsiteY2" fmla="*/ 72709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568493 w 5943023"/>
                <a:gd name="connsiteY1" fmla="*/ 113374 h 1430350"/>
                <a:gd name="connsiteX2" fmla="*/ 4281741 w 5943023"/>
                <a:gd name="connsiteY2" fmla="*/ 727098 h 1430350"/>
                <a:gd name="connsiteX3" fmla="*/ 5943023 w 5943023"/>
                <a:gd name="connsiteY3" fmla="*/ 1430350 h 1430350"/>
                <a:gd name="connsiteX0" fmla="*/ 0 w 5943023"/>
                <a:gd name="connsiteY0" fmla="*/ 5720 h 1430350"/>
                <a:gd name="connsiteX1" fmla="*/ 1492293 w 5943023"/>
                <a:gd name="connsiteY1" fmla="*/ 24474 h 1430350"/>
                <a:gd name="connsiteX2" fmla="*/ 5943023 w 5943023"/>
                <a:gd name="connsiteY2" fmla="*/ 1430350 h 1430350"/>
                <a:gd name="connsiteX3" fmla="*/ 487400 w 5943023"/>
                <a:gd name="connsiteY3" fmla="*/ 1430349 h 1430350"/>
                <a:gd name="connsiteX4" fmla="*/ 0 w 5943023"/>
                <a:gd name="connsiteY4" fmla="*/ 5720 h 1430350"/>
                <a:gd name="connsiteX0" fmla="*/ 0 w 5943023"/>
                <a:gd name="connsiteY0" fmla="*/ 5720 h 1430350"/>
                <a:gd name="connsiteX1" fmla="*/ 1568493 w 5943023"/>
                <a:gd name="connsiteY1" fmla="*/ 113374 h 1430350"/>
                <a:gd name="connsiteX2" fmla="*/ 4281741 w 5943023"/>
                <a:gd name="connsiteY2" fmla="*/ 727098 h 1430350"/>
                <a:gd name="connsiteX3" fmla="*/ 5943023 w 5943023"/>
                <a:gd name="connsiteY3" fmla="*/ 1430350 h 1430350"/>
              </a:gdLst>
              <a:ahLst/>
              <a:cxnLst>
                <a:cxn ang="0">
                  <a:pos x="connsiteX0" y="connsiteY0"/>
                </a:cxn>
                <a:cxn ang="0">
                  <a:pos x="connsiteX1" y="connsiteY1"/>
                </a:cxn>
                <a:cxn ang="0">
                  <a:pos x="connsiteX2" y="connsiteY2"/>
                </a:cxn>
                <a:cxn ang="0">
                  <a:pos x="connsiteX3" y="connsiteY3"/>
                </a:cxn>
              </a:cxnLst>
              <a:rect l="l" t="t" r="r" b="b"/>
              <a:pathLst>
                <a:path w="5943023" h="1430350" stroke="0" extrusionOk="0">
                  <a:moveTo>
                    <a:pt x="0" y="5720"/>
                  </a:moveTo>
                  <a:cubicBezTo>
                    <a:pt x="498358" y="-6000"/>
                    <a:pt x="1000496" y="311"/>
                    <a:pt x="1492293" y="24474"/>
                  </a:cubicBezTo>
                  <a:cubicBezTo>
                    <a:pt x="4072896" y="151265"/>
                    <a:pt x="5943023" y="741992"/>
                    <a:pt x="5943023" y="1430350"/>
                  </a:cubicBezTo>
                  <a:lnTo>
                    <a:pt x="487400" y="1430349"/>
                  </a:lnTo>
                  <a:lnTo>
                    <a:pt x="0" y="5720"/>
                  </a:lnTo>
                  <a:close/>
                </a:path>
                <a:path w="5943023" h="1430350" fill="none">
                  <a:moveTo>
                    <a:pt x="0" y="5720"/>
                  </a:moveTo>
                  <a:cubicBezTo>
                    <a:pt x="498358" y="-6000"/>
                    <a:pt x="1146546" y="63811"/>
                    <a:pt x="1568493" y="113374"/>
                  </a:cubicBezTo>
                  <a:cubicBezTo>
                    <a:pt x="2322333" y="194445"/>
                    <a:pt x="3561119" y="503369"/>
                    <a:pt x="4281741" y="727098"/>
                  </a:cubicBezTo>
                  <a:cubicBezTo>
                    <a:pt x="5002363" y="950827"/>
                    <a:pt x="5706359" y="1273983"/>
                    <a:pt x="5943023" y="1430350"/>
                  </a:cubicBezTo>
                </a:path>
              </a:pathLst>
            </a:custGeom>
            <a:no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solidFill>
                  <a:schemeClr val="lt1"/>
                </a:solidFill>
              </a:endParaRPr>
            </a:p>
          </p:txBody>
        </p:sp>
      </p:grpSp>
      <p:cxnSp>
        <p:nvCxnSpPr>
          <p:cNvPr id="86" name="Straight Connector 85">
            <a:extLst>
              <a:ext uri="{FF2B5EF4-FFF2-40B4-BE49-F238E27FC236}">
                <a16:creationId xmlns:a16="http://schemas.microsoft.com/office/drawing/2014/main" id="{C40194F0-C55A-4B52-8CA3-DEBEEFCF5A0E}"/>
              </a:ext>
            </a:extLst>
          </p:cNvPr>
          <p:cNvCxnSpPr>
            <a:cxnSpLocks/>
          </p:cNvCxnSpPr>
          <p:nvPr/>
        </p:nvCxnSpPr>
        <p:spPr>
          <a:xfrm flipV="1">
            <a:off x="5099579" y="1323483"/>
            <a:ext cx="0" cy="4249772"/>
          </a:xfrm>
          <a:prstGeom prst="line">
            <a:avLst/>
          </a:prstGeom>
          <a:ln w="15875" cap="flat" cmpd="sng" algn="ctr">
            <a:solidFill>
              <a:schemeClr val="bg1">
                <a:lumMod val="85000"/>
              </a:schemeClr>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8" name="Isosceles Triangle 87">
            <a:extLst>
              <a:ext uri="{FF2B5EF4-FFF2-40B4-BE49-F238E27FC236}">
                <a16:creationId xmlns:a16="http://schemas.microsoft.com/office/drawing/2014/main" id="{EBA035FB-7E1C-4DC8-AF2F-99DC7696359C}"/>
              </a:ext>
            </a:extLst>
          </p:cNvPr>
          <p:cNvSpPr/>
          <p:nvPr/>
        </p:nvSpPr>
        <p:spPr>
          <a:xfrm flipV="1">
            <a:off x="5039631" y="3621804"/>
            <a:ext cx="119896" cy="49033"/>
          </a:xfrm>
          <a:prstGeom prst="triangle">
            <a:avLst/>
          </a:prstGeom>
          <a:solidFill>
            <a:srgbClr val="FEE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A4616"/>
              </a:solidFill>
            </a:endParaRPr>
          </a:p>
        </p:txBody>
      </p:sp>
      <p:sp>
        <p:nvSpPr>
          <p:cNvPr id="85" name="Oval 84">
            <a:extLst>
              <a:ext uri="{FF2B5EF4-FFF2-40B4-BE49-F238E27FC236}">
                <a16:creationId xmlns:a16="http://schemas.microsoft.com/office/drawing/2014/main" id="{42806002-B6F2-46A0-8D24-D3933418454F}"/>
              </a:ext>
            </a:extLst>
          </p:cNvPr>
          <p:cNvSpPr>
            <a:spLocks noChangeAspect="1"/>
          </p:cNvSpPr>
          <p:nvPr/>
        </p:nvSpPr>
        <p:spPr>
          <a:xfrm>
            <a:off x="4997726" y="2786319"/>
            <a:ext cx="203706" cy="2037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4FBEC7D4-F5F4-468F-9AF6-4036C5629411}"/>
              </a:ext>
            </a:extLst>
          </p:cNvPr>
          <p:cNvSpPr/>
          <p:nvPr/>
        </p:nvSpPr>
        <p:spPr>
          <a:xfrm>
            <a:off x="8460395" y="2311884"/>
            <a:ext cx="1494200"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spAutoFit/>
          </a:bodyPr>
          <a:lstStyle/>
          <a:p>
            <a:pPr algn="ctr" defTabSz="914126"/>
            <a:r>
              <a:rPr lang="en-US" sz="1200" b="1">
                <a:solidFill>
                  <a:schemeClr val="accent1"/>
                </a:solidFill>
                <a:latin typeface="+mj-lt"/>
                <a:cs typeface="Poppins" panose="00000500000000000000" pitchFamily="50" charset="0"/>
              </a:rPr>
              <a:t>Continuous Testing with Test Suite</a:t>
            </a:r>
          </a:p>
        </p:txBody>
      </p:sp>
      <p:pic>
        <p:nvPicPr>
          <p:cNvPr id="117" name="Graphic 116">
            <a:extLst>
              <a:ext uri="{FF2B5EF4-FFF2-40B4-BE49-F238E27FC236}">
                <a16:creationId xmlns:a16="http://schemas.microsoft.com/office/drawing/2014/main" id="{9D45DBAB-8E24-406B-98D9-007175865B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4074" y="1773296"/>
            <a:ext cx="557154" cy="557154"/>
          </a:xfrm>
          <a:prstGeom prst="rect">
            <a:avLst/>
          </a:prstGeom>
        </p:spPr>
      </p:pic>
      <p:cxnSp>
        <p:nvCxnSpPr>
          <p:cNvPr id="124" name="Straight Connector 123">
            <a:extLst>
              <a:ext uri="{FF2B5EF4-FFF2-40B4-BE49-F238E27FC236}">
                <a16:creationId xmlns:a16="http://schemas.microsoft.com/office/drawing/2014/main" id="{BB0856D3-44EF-437B-8FA6-4DA3246EA831}"/>
              </a:ext>
            </a:extLst>
          </p:cNvPr>
          <p:cNvCxnSpPr>
            <a:cxnSpLocks/>
          </p:cNvCxnSpPr>
          <p:nvPr/>
        </p:nvCxnSpPr>
        <p:spPr>
          <a:xfrm>
            <a:off x="986037" y="1898437"/>
            <a:ext cx="3168650" cy="0"/>
          </a:xfrm>
          <a:prstGeom prst="line">
            <a:avLst/>
          </a:prstGeom>
          <a:ln w="3175"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45" name="Group 144">
            <a:extLst>
              <a:ext uri="{FF2B5EF4-FFF2-40B4-BE49-F238E27FC236}">
                <a16:creationId xmlns:a16="http://schemas.microsoft.com/office/drawing/2014/main" id="{C750014D-739C-4C69-B4D7-3A511B680228}"/>
              </a:ext>
            </a:extLst>
          </p:cNvPr>
          <p:cNvGrpSpPr/>
          <p:nvPr/>
        </p:nvGrpSpPr>
        <p:grpSpPr>
          <a:xfrm>
            <a:off x="986037" y="1513550"/>
            <a:ext cx="3183043" cy="1657350"/>
            <a:chOff x="1020762" y="1536700"/>
            <a:chExt cx="3183043" cy="1657350"/>
          </a:xfrm>
        </p:grpSpPr>
        <p:sp>
          <p:nvSpPr>
            <p:cNvPr id="110" name="Rectangle 109">
              <a:extLst>
                <a:ext uri="{FF2B5EF4-FFF2-40B4-BE49-F238E27FC236}">
                  <a16:creationId xmlns:a16="http://schemas.microsoft.com/office/drawing/2014/main" id="{94810F48-9C76-4063-9507-8C0C9FA3C1AD}"/>
                </a:ext>
              </a:extLst>
            </p:cNvPr>
            <p:cNvSpPr/>
            <p:nvPr/>
          </p:nvSpPr>
          <p:spPr>
            <a:xfrm>
              <a:off x="1020762" y="2029475"/>
              <a:ext cx="3158935" cy="215444"/>
            </a:xfrm>
            <a:prstGeom prst="rect">
              <a:avLst/>
            </a:prstGeom>
            <a:noFill/>
            <a:ln w="25400">
              <a:noFill/>
            </a:ln>
          </p:spPr>
          <p:txBody>
            <a:bodyPr wrap="square" lIns="0" tIns="0" rIns="0" bIns="0" anchor="t" anchorCtr="0">
              <a:spAutoFit/>
            </a:bodyPr>
            <a:lstStyle/>
            <a:p>
              <a:pPr>
                <a:spcAft>
                  <a:spcPts val="800"/>
                </a:spcAft>
              </a:pPr>
              <a:r>
                <a:rPr lang="en-US" sz="1400" b="1" spc="-20">
                  <a:latin typeface="+mj-lt"/>
                  <a:ea typeface="Open Sans" panose="020B0306030504020204" pitchFamily="34" charset="0"/>
                  <a:cs typeface="Open Sans" panose="020B0306030504020204" pitchFamily="34" charset="0"/>
                </a:rPr>
                <a:t>When an automation stops working, it</a:t>
              </a:r>
            </a:p>
          </p:txBody>
        </p:sp>
        <p:sp>
          <p:nvSpPr>
            <p:cNvPr id="111" name="Rectangle 110">
              <a:extLst>
                <a:ext uri="{FF2B5EF4-FFF2-40B4-BE49-F238E27FC236}">
                  <a16:creationId xmlns:a16="http://schemas.microsoft.com/office/drawing/2014/main" id="{2B14ACF7-EFC7-49A9-8A45-0707053FD5AD}"/>
                </a:ext>
              </a:extLst>
            </p:cNvPr>
            <p:cNvSpPr/>
            <p:nvPr/>
          </p:nvSpPr>
          <p:spPr>
            <a:xfrm>
              <a:off x="1020762" y="1536700"/>
              <a:ext cx="3168650" cy="276999"/>
            </a:xfrm>
            <a:prstGeom prst="rect">
              <a:avLst/>
            </a:prstGeom>
            <a:noFill/>
            <a:ln w="6350">
              <a:noFill/>
            </a:ln>
          </p:spPr>
          <p:txBody>
            <a:bodyPr wrap="square" lIns="0" tIns="0" rIns="0" bIns="0" anchor="ctr" anchorCtr="0">
              <a:spAutoFit/>
            </a:bodyPr>
            <a:lstStyle/>
            <a:p>
              <a:r>
                <a:rPr lang="en-US" b="1">
                  <a:solidFill>
                    <a:schemeClr val="accent1"/>
                  </a:solidFill>
                  <a:latin typeface="+mj-lt"/>
                  <a:ea typeface="Open Sans ExtraBold" panose="020B0906030804020204" pitchFamily="34" charset="0"/>
                  <a:cs typeface="Open Sans ExtraBold" panose="020B0906030804020204" pitchFamily="34" charset="0"/>
                </a:rPr>
                <a:t>Automations Stop Working</a:t>
              </a:r>
            </a:p>
          </p:txBody>
        </p:sp>
        <p:grpSp>
          <p:nvGrpSpPr>
            <p:cNvPr id="132" name="Group 131">
              <a:extLst>
                <a:ext uri="{FF2B5EF4-FFF2-40B4-BE49-F238E27FC236}">
                  <a16:creationId xmlns:a16="http://schemas.microsoft.com/office/drawing/2014/main" id="{3C791B13-1595-4D6E-A5B7-D861F5F9CD43}"/>
                </a:ext>
              </a:extLst>
            </p:cNvPr>
            <p:cNvGrpSpPr/>
            <p:nvPr/>
          </p:nvGrpSpPr>
          <p:grpSpPr>
            <a:xfrm>
              <a:off x="1020762" y="2360212"/>
              <a:ext cx="3183043" cy="234950"/>
              <a:chOff x="1096962" y="2473577"/>
              <a:chExt cx="3183043" cy="234950"/>
            </a:xfrm>
          </p:grpSpPr>
          <p:sp>
            <p:nvSpPr>
              <p:cNvPr id="126" name="Oval 125">
                <a:extLst>
                  <a:ext uri="{FF2B5EF4-FFF2-40B4-BE49-F238E27FC236}">
                    <a16:creationId xmlns:a16="http://schemas.microsoft.com/office/drawing/2014/main" id="{9870C333-4757-44A2-AD0D-6BB421B553F1}"/>
                  </a:ext>
                </a:extLst>
              </p:cNvPr>
              <p:cNvSpPr/>
              <p:nvPr/>
            </p:nvSpPr>
            <p:spPr>
              <a:xfrm>
                <a:off x="1096962" y="2473577"/>
                <a:ext cx="234950" cy="2349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PH" sz="1100" b="1" i="0">
                    <a:latin typeface="Arial"/>
                    <a:cs typeface="Arial"/>
                  </a:rPr>
                  <a:t>1</a:t>
                </a:r>
              </a:p>
            </p:txBody>
          </p:sp>
          <p:sp>
            <p:nvSpPr>
              <p:cNvPr id="130" name="Rectangle 129">
                <a:extLst>
                  <a:ext uri="{FF2B5EF4-FFF2-40B4-BE49-F238E27FC236}">
                    <a16:creationId xmlns:a16="http://schemas.microsoft.com/office/drawing/2014/main" id="{C4CBBC94-5109-463A-8724-B452C53BB52A}"/>
                  </a:ext>
                </a:extLst>
              </p:cNvPr>
              <p:cNvSpPr/>
              <p:nvPr/>
            </p:nvSpPr>
            <p:spPr>
              <a:xfrm>
                <a:off x="1420282" y="2498719"/>
                <a:ext cx="2859723" cy="184666"/>
              </a:xfrm>
              <a:prstGeom prst="rect">
                <a:avLst/>
              </a:prstGeom>
              <a:noFill/>
              <a:ln w="25400">
                <a:noFill/>
              </a:ln>
            </p:spPr>
            <p:txBody>
              <a:bodyPr wrap="square" lIns="0" tIns="0" rIns="0" bIns="0" anchor="ctr" anchorCtr="0">
                <a:spAutoFit/>
              </a:bodyPr>
              <a:lstStyle/>
              <a:p>
                <a:pPr>
                  <a:spcAft>
                    <a:spcPts val="200"/>
                  </a:spcAft>
                </a:pPr>
                <a:r>
                  <a:rPr lang="en-US" sz="1200">
                    <a:latin typeface="+mj-lt"/>
                    <a:ea typeface="Open Sans" panose="020B0306030504020204" pitchFamily="34" charset="0"/>
                    <a:cs typeface="Open Sans" panose="020B0306030504020204" pitchFamily="34" charset="0"/>
                  </a:rPr>
                  <a:t>Disrupts the business </a:t>
                </a:r>
              </a:p>
            </p:txBody>
          </p:sp>
        </p:grpSp>
        <p:grpSp>
          <p:nvGrpSpPr>
            <p:cNvPr id="133" name="Group 132">
              <a:extLst>
                <a:ext uri="{FF2B5EF4-FFF2-40B4-BE49-F238E27FC236}">
                  <a16:creationId xmlns:a16="http://schemas.microsoft.com/office/drawing/2014/main" id="{B9FA0CE1-45A6-4730-9647-C9D86475519A}"/>
                </a:ext>
              </a:extLst>
            </p:cNvPr>
            <p:cNvGrpSpPr/>
            <p:nvPr/>
          </p:nvGrpSpPr>
          <p:grpSpPr>
            <a:xfrm>
              <a:off x="1020762" y="2659655"/>
              <a:ext cx="3183043" cy="234950"/>
              <a:chOff x="1096962" y="2473577"/>
              <a:chExt cx="3183043" cy="234950"/>
            </a:xfrm>
          </p:grpSpPr>
          <p:sp>
            <p:nvSpPr>
              <p:cNvPr id="134" name="Oval 133">
                <a:extLst>
                  <a:ext uri="{FF2B5EF4-FFF2-40B4-BE49-F238E27FC236}">
                    <a16:creationId xmlns:a16="http://schemas.microsoft.com/office/drawing/2014/main" id="{94A2FDB0-4631-4266-A7DB-7E7A7BB9B9D2}"/>
                  </a:ext>
                </a:extLst>
              </p:cNvPr>
              <p:cNvSpPr/>
              <p:nvPr/>
            </p:nvSpPr>
            <p:spPr>
              <a:xfrm>
                <a:off x="1096962" y="2473577"/>
                <a:ext cx="234950" cy="2349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PH" sz="1100" b="1" i="0">
                    <a:latin typeface="Arial"/>
                    <a:cs typeface="Arial"/>
                  </a:rPr>
                  <a:t>2</a:t>
                </a:r>
              </a:p>
            </p:txBody>
          </p:sp>
          <p:sp>
            <p:nvSpPr>
              <p:cNvPr id="135" name="Rectangle 134">
                <a:extLst>
                  <a:ext uri="{FF2B5EF4-FFF2-40B4-BE49-F238E27FC236}">
                    <a16:creationId xmlns:a16="http://schemas.microsoft.com/office/drawing/2014/main" id="{E60E84D3-A2C8-4EF3-9AA5-189905B236E7}"/>
                  </a:ext>
                </a:extLst>
              </p:cNvPr>
              <p:cNvSpPr/>
              <p:nvPr/>
            </p:nvSpPr>
            <p:spPr>
              <a:xfrm>
                <a:off x="1420282" y="2498719"/>
                <a:ext cx="2859723" cy="184666"/>
              </a:xfrm>
              <a:prstGeom prst="rect">
                <a:avLst/>
              </a:prstGeom>
              <a:noFill/>
              <a:ln w="25400">
                <a:noFill/>
              </a:ln>
            </p:spPr>
            <p:txBody>
              <a:bodyPr wrap="square" lIns="0" tIns="0" rIns="0" bIns="0" anchor="ctr" anchorCtr="0">
                <a:spAutoFit/>
              </a:bodyPr>
              <a:lstStyle/>
              <a:p>
                <a:pPr>
                  <a:spcAft>
                    <a:spcPts val="200"/>
                  </a:spcAft>
                </a:pPr>
                <a:r>
                  <a:rPr lang="en-US" sz="1200">
                    <a:latin typeface="+mj-lt"/>
                    <a:ea typeface="Open Sans" panose="020B0306030504020204" pitchFamily="34" charset="0"/>
                    <a:cs typeface="Open Sans" panose="020B0306030504020204" pitchFamily="34" charset="0"/>
                  </a:rPr>
                  <a:t>Leads to unplanned maintenance </a:t>
                </a:r>
              </a:p>
            </p:txBody>
          </p:sp>
        </p:grpSp>
        <p:grpSp>
          <p:nvGrpSpPr>
            <p:cNvPr id="136" name="Group 135">
              <a:extLst>
                <a:ext uri="{FF2B5EF4-FFF2-40B4-BE49-F238E27FC236}">
                  <a16:creationId xmlns:a16="http://schemas.microsoft.com/office/drawing/2014/main" id="{7D8040C8-3C0B-497D-951F-3AB3C4B69624}"/>
                </a:ext>
              </a:extLst>
            </p:cNvPr>
            <p:cNvGrpSpPr/>
            <p:nvPr/>
          </p:nvGrpSpPr>
          <p:grpSpPr>
            <a:xfrm>
              <a:off x="1020762" y="2959100"/>
              <a:ext cx="3183043" cy="234950"/>
              <a:chOff x="1096962" y="2473577"/>
              <a:chExt cx="3183043" cy="234950"/>
            </a:xfrm>
          </p:grpSpPr>
          <p:sp>
            <p:nvSpPr>
              <p:cNvPr id="137" name="Oval 136">
                <a:extLst>
                  <a:ext uri="{FF2B5EF4-FFF2-40B4-BE49-F238E27FC236}">
                    <a16:creationId xmlns:a16="http://schemas.microsoft.com/office/drawing/2014/main" id="{8C75D13D-64DD-48F5-910C-ADEBB1E6F9C3}"/>
                  </a:ext>
                </a:extLst>
              </p:cNvPr>
              <p:cNvSpPr/>
              <p:nvPr/>
            </p:nvSpPr>
            <p:spPr>
              <a:xfrm>
                <a:off x="1096962" y="2473577"/>
                <a:ext cx="234950" cy="2349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PH" sz="1100" b="1">
                    <a:latin typeface="Arial"/>
                    <a:cs typeface="Arial"/>
                  </a:rPr>
                  <a:t>3</a:t>
                </a:r>
                <a:endParaRPr lang="en-PH" sz="1100" b="1" i="0">
                  <a:latin typeface="Arial"/>
                  <a:cs typeface="Arial"/>
                </a:endParaRPr>
              </a:p>
            </p:txBody>
          </p:sp>
          <p:sp>
            <p:nvSpPr>
              <p:cNvPr id="138" name="Rectangle 137">
                <a:extLst>
                  <a:ext uri="{FF2B5EF4-FFF2-40B4-BE49-F238E27FC236}">
                    <a16:creationId xmlns:a16="http://schemas.microsoft.com/office/drawing/2014/main" id="{DB69D53A-35D2-4001-BD81-EE3C3363359F}"/>
                  </a:ext>
                </a:extLst>
              </p:cNvPr>
              <p:cNvSpPr/>
              <p:nvPr/>
            </p:nvSpPr>
            <p:spPr>
              <a:xfrm>
                <a:off x="1420282" y="2498719"/>
                <a:ext cx="2859723" cy="184666"/>
              </a:xfrm>
              <a:prstGeom prst="rect">
                <a:avLst/>
              </a:prstGeom>
              <a:noFill/>
              <a:ln w="25400">
                <a:noFill/>
              </a:ln>
            </p:spPr>
            <p:txBody>
              <a:bodyPr wrap="square" lIns="0" tIns="0" rIns="0" bIns="0" anchor="ctr" anchorCtr="0">
                <a:spAutoFit/>
              </a:bodyPr>
              <a:lstStyle/>
              <a:p>
                <a:pPr>
                  <a:spcAft>
                    <a:spcPts val="200"/>
                  </a:spcAft>
                </a:pPr>
                <a:r>
                  <a:rPr lang="en-US" sz="1200">
                    <a:latin typeface="+mj-lt"/>
                    <a:ea typeface="Open Sans" panose="020B0306030504020204" pitchFamily="34" charset="0"/>
                    <a:cs typeface="Open Sans" panose="020B0306030504020204" pitchFamily="34" charset="0"/>
                  </a:rPr>
                  <a:t>Drives down ROI</a:t>
                </a:r>
              </a:p>
            </p:txBody>
          </p:sp>
        </p:grpSp>
      </p:grpSp>
      <p:sp>
        <p:nvSpPr>
          <p:cNvPr id="68" name="Rectangle 67">
            <a:extLst>
              <a:ext uri="{FF2B5EF4-FFF2-40B4-BE49-F238E27FC236}">
                <a16:creationId xmlns:a16="http://schemas.microsoft.com/office/drawing/2014/main" id="{340158D8-A976-44B3-8A1D-CD6A4D3354FC}"/>
              </a:ext>
            </a:extLst>
          </p:cNvPr>
          <p:cNvSpPr/>
          <p:nvPr/>
        </p:nvSpPr>
        <p:spPr>
          <a:xfrm>
            <a:off x="1660256" y="4260816"/>
            <a:ext cx="1455334" cy="369332"/>
          </a:xfrm>
          <a:prstGeom prst="rect">
            <a:avLst/>
          </a:prstGeom>
        </p:spPr>
        <p:txBody>
          <a:bodyPr wrap="square" lIns="0" tIns="0" rIns="0" bIns="0" anchor="ctr" anchorCtr="0">
            <a:spAutoFit/>
          </a:bodyPr>
          <a:lstStyle/>
          <a:p>
            <a:pPr algn="ctr"/>
            <a:r>
              <a:rPr lang="en-US" sz="1200" b="1">
                <a:latin typeface="+mj-lt"/>
                <a:ea typeface="Open Sans Light" panose="020B0306030504020204" pitchFamily="34" charset="0"/>
                <a:cs typeface="Open Sans Light" panose="020B0306030504020204" pitchFamily="34" charset="0"/>
              </a:rPr>
              <a:t>Automation</a:t>
            </a:r>
          </a:p>
          <a:p>
            <a:pPr algn="ctr"/>
            <a:r>
              <a:rPr lang="en-US" sz="1200" b="1">
                <a:latin typeface="+mj-lt"/>
                <a:ea typeface="Open Sans Light" panose="020B0306030504020204" pitchFamily="34" charset="0"/>
                <a:cs typeface="Open Sans Light" panose="020B0306030504020204" pitchFamily="34" charset="0"/>
              </a:rPr>
              <a:t>Honeymoon</a:t>
            </a:r>
          </a:p>
        </p:txBody>
      </p:sp>
      <p:sp>
        <p:nvSpPr>
          <p:cNvPr id="35" name="!!Rectangle 48">
            <a:extLst>
              <a:ext uri="{FF2B5EF4-FFF2-40B4-BE49-F238E27FC236}">
                <a16:creationId xmlns:a16="http://schemas.microsoft.com/office/drawing/2014/main" id="{ED00DDD8-5503-4C67-9097-D48AB9533A20}"/>
              </a:ext>
            </a:extLst>
          </p:cNvPr>
          <p:cNvSpPr/>
          <p:nvPr/>
        </p:nvSpPr>
        <p:spPr>
          <a:xfrm>
            <a:off x="802072" y="1323483"/>
            <a:ext cx="9102240" cy="4245090"/>
          </a:xfrm>
          <a:prstGeom prst="rect">
            <a:avLst/>
          </a:prstGeom>
          <a:ln w="317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999" b="1">
              <a:solidFill>
                <a:schemeClr val="tx1"/>
              </a:solidFill>
              <a:latin typeface="+mj-lt"/>
              <a:ea typeface="Open Sans Extrabold" panose="020B0906030804020204" pitchFamily="34" charset="0"/>
              <a:cs typeface="Open Sans Extrabold" panose="020B0906030804020204" pitchFamily="34" charset="0"/>
            </a:endParaRPr>
          </a:p>
        </p:txBody>
      </p:sp>
      <p:grpSp>
        <p:nvGrpSpPr>
          <p:cNvPr id="143" name="Group 142">
            <a:extLst>
              <a:ext uri="{FF2B5EF4-FFF2-40B4-BE49-F238E27FC236}">
                <a16:creationId xmlns:a16="http://schemas.microsoft.com/office/drawing/2014/main" id="{4F4A1695-30A1-4A8C-A196-2E1408DB9B01}"/>
              </a:ext>
            </a:extLst>
          </p:cNvPr>
          <p:cNvGrpSpPr/>
          <p:nvPr/>
        </p:nvGrpSpPr>
        <p:grpSpPr>
          <a:xfrm>
            <a:off x="4387132" y="2341952"/>
            <a:ext cx="1424895" cy="419814"/>
            <a:chOff x="4315164" y="2341952"/>
            <a:chExt cx="1424895" cy="419814"/>
          </a:xfrm>
        </p:grpSpPr>
        <p:sp>
          <p:nvSpPr>
            <p:cNvPr id="141" name="Isosceles Triangle 140">
              <a:extLst>
                <a:ext uri="{FF2B5EF4-FFF2-40B4-BE49-F238E27FC236}">
                  <a16:creationId xmlns:a16="http://schemas.microsoft.com/office/drawing/2014/main" id="{0BEB11C0-AFD7-40E1-B93A-043711997AEE}"/>
                </a:ext>
              </a:extLst>
            </p:cNvPr>
            <p:cNvSpPr/>
            <p:nvPr/>
          </p:nvSpPr>
          <p:spPr>
            <a:xfrm flipV="1">
              <a:off x="4937652" y="2688186"/>
              <a:ext cx="179919" cy="735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2" name="Rectangle 141">
              <a:extLst>
                <a:ext uri="{FF2B5EF4-FFF2-40B4-BE49-F238E27FC236}">
                  <a16:creationId xmlns:a16="http://schemas.microsoft.com/office/drawing/2014/main" id="{BBB8C0D9-1BDB-436F-9F9B-62F0772FF70B}"/>
                </a:ext>
              </a:extLst>
            </p:cNvPr>
            <p:cNvSpPr/>
            <p:nvPr/>
          </p:nvSpPr>
          <p:spPr>
            <a:xfrm>
              <a:off x="4315164" y="2341952"/>
              <a:ext cx="1424895" cy="346234"/>
            </a:xfrm>
            <a:prstGeom prst="rect">
              <a:avLst/>
            </a:prstGeom>
            <a:solidFill>
              <a:schemeClr val="accent2"/>
            </a:solidFill>
            <a:ln w="6350">
              <a:noFill/>
            </a:ln>
          </p:spPr>
          <p:txBody>
            <a:bodyPr wrap="square" lIns="0" tIns="0" rIns="0" bIns="0" anchor="ctr" anchorCtr="0">
              <a:noAutofit/>
            </a:bodyPr>
            <a:lstStyle/>
            <a:p>
              <a:pPr algn="ctr"/>
              <a:r>
                <a:rPr lang="en-US" sz="1200" b="1">
                  <a:solidFill>
                    <a:schemeClr val="bg1"/>
                  </a:solidFill>
                  <a:latin typeface="+mj-lt"/>
                  <a:ea typeface="Open Sans Extrabold" panose="020B0906030804020204" pitchFamily="34" charset="0"/>
                  <a:cs typeface="Open Sans Extrabold" panose="020B0906030804020204" pitchFamily="34" charset="0"/>
                </a:rPr>
                <a:t>Turning Point</a:t>
              </a:r>
            </a:p>
          </p:txBody>
        </p:sp>
      </p:grpSp>
      <p:pic>
        <p:nvPicPr>
          <p:cNvPr id="52" name="Picture 51">
            <a:extLst>
              <a:ext uri="{FF2B5EF4-FFF2-40B4-BE49-F238E27FC236}">
                <a16:creationId xmlns:a16="http://schemas.microsoft.com/office/drawing/2014/main" id="{06114E8C-BF99-41E8-AA61-A9997805BBCF}"/>
              </a:ext>
            </a:extLst>
          </p:cNvPr>
          <p:cNvPicPr>
            <a:picLocks noChangeAspect="1"/>
          </p:cNvPicPr>
          <p:nvPr/>
        </p:nvPicPr>
        <p:blipFill>
          <a:blip r:embed="rId5"/>
          <a:stretch>
            <a:fillRect/>
          </a:stretch>
        </p:blipFill>
        <p:spPr>
          <a:xfrm>
            <a:off x="10089808" y="1436086"/>
            <a:ext cx="1534689" cy="1525006"/>
          </a:xfrm>
          <a:prstGeom prst="rect">
            <a:avLst/>
          </a:prstGeom>
        </p:spPr>
      </p:pic>
    </p:spTree>
    <p:extLst>
      <p:ext uri="{BB962C8B-B14F-4D97-AF65-F5344CB8AC3E}">
        <p14:creationId xmlns:p14="http://schemas.microsoft.com/office/powerpoint/2010/main" val="94240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15">
                                            <p:txEl>
                                              <p:pRg st="0" end="0"/>
                                            </p:txEl>
                                          </p:spTgt>
                                        </p:tgtEl>
                                        <p:attrNameLst>
                                          <p:attrName>style.visibility</p:attrName>
                                        </p:attrNameLst>
                                      </p:cBhvr>
                                      <p:to>
                                        <p:strVal val="visible"/>
                                      </p:to>
                                    </p:set>
                                    <p:animEffect transition="in" filter="fade">
                                      <p:cBhvr>
                                        <p:cTn id="9" dur="500"/>
                                        <p:tgtEl>
                                          <p:spTgt spid="1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up)">
                                      <p:cBhvr>
                                        <p:cTn id="19" dur="500"/>
                                        <p:tgtEl>
                                          <p:spTgt spid="8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 calcmode="lin" valueType="num">
                                      <p:cBhvr>
                                        <p:cTn id="22" dur="500" fill="hold"/>
                                        <p:tgtEl>
                                          <p:spTgt spid="85"/>
                                        </p:tgtEl>
                                        <p:attrNameLst>
                                          <p:attrName>ppt_w</p:attrName>
                                        </p:attrNameLst>
                                      </p:cBhvr>
                                      <p:tavLst>
                                        <p:tav tm="0">
                                          <p:val>
                                            <p:fltVal val="0"/>
                                          </p:val>
                                        </p:tav>
                                        <p:tav tm="100000">
                                          <p:val>
                                            <p:strVal val="#ppt_w"/>
                                          </p:val>
                                        </p:tav>
                                      </p:tavLst>
                                    </p:anim>
                                    <p:anim calcmode="lin" valueType="num">
                                      <p:cBhvr>
                                        <p:cTn id="23" dur="500" fill="hold"/>
                                        <p:tgtEl>
                                          <p:spTgt spid="85"/>
                                        </p:tgtEl>
                                        <p:attrNameLst>
                                          <p:attrName>ppt_h</p:attrName>
                                        </p:attrNameLst>
                                      </p:cBhvr>
                                      <p:tavLst>
                                        <p:tav tm="0">
                                          <p:val>
                                            <p:fltVal val="0"/>
                                          </p:val>
                                        </p:tav>
                                        <p:tav tm="100000">
                                          <p:val>
                                            <p:strVal val="#ppt_h"/>
                                          </p:val>
                                        </p:tav>
                                      </p:tavLst>
                                    </p:anim>
                                    <p:animEffect transition="in" filter="fade">
                                      <p:cBhvr>
                                        <p:cTn id="24" dur="500"/>
                                        <p:tgtEl>
                                          <p:spTgt spid="85"/>
                                        </p:tgtEl>
                                      </p:cBhvr>
                                    </p:animEffect>
                                  </p:childTnLst>
                                </p:cTn>
                              </p:par>
                              <p:par>
                                <p:cTn id="25" presetID="10" presetClass="entr" presetSubtype="0" fill="hold" nodeType="with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fade">
                                      <p:cBhvr>
                                        <p:cTn id="27" dur="500"/>
                                        <p:tgtEl>
                                          <p:spTgt spid="1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5"/>
                                        </p:tgtEl>
                                        <p:attrNameLst>
                                          <p:attrName>style.visibility</p:attrName>
                                        </p:attrNameLst>
                                      </p:cBhvr>
                                      <p:to>
                                        <p:strVal val="visible"/>
                                      </p:to>
                                    </p:set>
                                    <p:animEffect transition="in" filter="fade">
                                      <p:cBhvr>
                                        <p:cTn id="32" dur="500"/>
                                        <p:tgtEl>
                                          <p:spTgt spid="145"/>
                                        </p:tgtEl>
                                      </p:cBhvr>
                                    </p:animEffect>
                                  </p:childTnLst>
                                </p:cTn>
                              </p:par>
                              <p:par>
                                <p:cTn id="33" presetID="22" presetClass="entr" presetSubtype="8" fill="hold"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FBE7-71AA-4314-9BBC-16831B3DE5F0}"/>
              </a:ext>
            </a:extLst>
          </p:cNvPr>
          <p:cNvSpPr>
            <a:spLocks noGrp="1"/>
          </p:cNvSpPr>
          <p:nvPr>
            <p:ph type="title"/>
          </p:nvPr>
        </p:nvSpPr>
        <p:spPr>
          <a:xfrm>
            <a:off x="381001" y="357721"/>
            <a:ext cx="9183785" cy="690029"/>
          </a:xfrm>
        </p:spPr>
        <p:txBody>
          <a:bodyPr/>
          <a:lstStyle/>
          <a:p>
            <a:r>
              <a:rPr lang="en-US"/>
              <a:t>UiPath Test Suite: </a:t>
            </a:r>
            <a:br>
              <a:rPr lang="en-US"/>
            </a:br>
            <a:r>
              <a:rPr lang="en-US"/>
              <a:t>Build faster. Test continuously. Maintain (almost) never.</a:t>
            </a:r>
            <a:endParaRPr lang="en-PH"/>
          </a:p>
        </p:txBody>
      </p:sp>
      <p:grpSp>
        <p:nvGrpSpPr>
          <p:cNvPr id="4" name="Group 3">
            <a:extLst>
              <a:ext uri="{FF2B5EF4-FFF2-40B4-BE49-F238E27FC236}">
                <a16:creationId xmlns:a16="http://schemas.microsoft.com/office/drawing/2014/main" id="{A1F7A103-3CDC-494C-A04D-1BA2B14BAA74}"/>
              </a:ext>
            </a:extLst>
          </p:cNvPr>
          <p:cNvGrpSpPr/>
          <p:nvPr/>
        </p:nvGrpSpPr>
        <p:grpSpPr>
          <a:xfrm>
            <a:off x="7264401" y="1577897"/>
            <a:ext cx="4312172" cy="1767419"/>
            <a:chOff x="7177123" y="1577896"/>
            <a:chExt cx="4486727" cy="1767419"/>
          </a:xfrm>
        </p:grpSpPr>
        <p:sp>
          <p:nvSpPr>
            <p:cNvPr id="46" name="TextBox 45">
              <a:extLst>
                <a:ext uri="{FF2B5EF4-FFF2-40B4-BE49-F238E27FC236}">
                  <a16:creationId xmlns:a16="http://schemas.microsoft.com/office/drawing/2014/main" id="{3F3C4CA4-2BB0-43B8-8593-9224A05BD5DA}"/>
                </a:ext>
              </a:extLst>
            </p:cNvPr>
            <p:cNvSpPr txBox="1"/>
            <p:nvPr/>
          </p:nvSpPr>
          <p:spPr>
            <a:xfrm>
              <a:off x="7177123" y="1577896"/>
              <a:ext cx="4486727" cy="1384995"/>
            </a:xfrm>
            <a:prstGeom prst="rect">
              <a:avLst/>
            </a:prstGeom>
            <a:noFill/>
          </p:spPr>
          <p:txBody>
            <a:bodyPr wrap="square" lIns="0" tIns="0" rIns="0" bIns="0">
              <a:spAutoFit/>
            </a:bodyPr>
            <a:lstStyle/>
            <a:p>
              <a:r>
                <a:rPr lang="en-US" b="0" i="0">
                  <a:solidFill>
                    <a:srgbClr val="1D1C1D"/>
                  </a:solidFill>
                  <a:effectLst/>
                </a:rPr>
                <a:t>“With UiPath Test Suite, I was able to </a:t>
              </a:r>
              <a:r>
                <a:rPr lang="en-US" b="1" i="0">
                  <a:solidFill>
                    <a:schemeClr val="accent1"/>
                  </a:solidFill>
                  <a:effectLst/>
                </a:rPr>
                <a:t>automate the work of 3 testers with 1 UiPath Test </a:t>
              </a:r>
              <a:r>
                <a:rPr lang="en-US" b="1">
                  <a:solidFill>
                    <a:schemeClr val="accent1"/>
                  </a:solidFill>
                </a:rPr>
                <a:t>R</a:t>
              </a:r>
              <a:r>
                <a:rPr lang="en-US" b="1" i="0">
                  <a:solidFill>
                    <a:schemeClr val="accent1"/>
                  </a:solidFill>
                  <a:effectLst/>
                </a:rPr>
                <a:t>obot</a:t>
              </a:r>
              <a:r>
                <a:rPr lang="en-US" i="0">
                  <a:solidFill>
                    <a:schemeClr val="accent1"/>
                  </a:solidFill>
                  <a:effectLst/>
                </a:rPr>
                <a:t>.</a:t>
              </a:r>
              <a:r>
                <a:rPr lang="en-US" i="0">
                  <a:solidFill>
                    <a:srgbClr val="1D1C1D"/>
                  </a:solidFill>
                  <a:effectLst/>
                </a:rPr>
                <a:t> </a:t>
              </a:r>
              <a:r>
                <a:rPr lang="en-US" b="0" i="0">
                  <a:solidFill>
                    <a:srgbClr val="1D1C1D"/>
                  </a:solidFill>
                  <a:effectLst/>
                </a:rPr>
                <a:t>We are on the path to be efficient enough </a:t>
              </a:r>
              <a:r>
                <a:rPr lang="en-US" b="1" i="0">
                  <a:solidFill>
                    <a:schemeClr val="accent1"/>
                  </a:solidFill>
                  <a:effectLst/>
                </a:rPr>
                <a:t>to improve release velocity by 2 months</a:t>
              </a:r>
              <a:r>
                <a:rPr lang="en-US" i="0">
                  <a:solidFill>
                    <a:srgbClr val="1D1C1D"/>
                  </a:solidFill>
                  <a:effectLst/>
                </a:rPr>
                <a:t>.</a:t>
              </a:r>
              <a:r>
                <a:rPr lang="en-US" b="0" i="0">
                  <a:solidFill>
                    <a:srgbClr val="1D1C1D"/>
                  </a:solidFill>
                  <a:effectLst/>
                </a:rPr>
                <a:t>”  </a:t>
              </a:r>
              <a:endParaRPr lang="en-US"/>
            </a:p>
          </p:txBody>
        </p:sp>
        <p:sp>
          <p:nvSpPr>
            <p:cNvPr id="47" name="Rectangle 46">
              <a:extLst>
                <a:ext uri="{FF2B5EF4-FFF2-40B4-BE49-F238E27FC236}">
                  <a16:creationId xmlns:a16="http://schemas.microsoft.com/office/drawing/2014/main" id="{4C5C494F-45F2-4877-AB2D-5F1A644989FD}"/>
                </a:ext>
              </a:extLst>
            </p:cNvPr>
            <p:cNvSpPr/>
            <p:nvPr/>
          </p:nvSpPr>
          <p:spPr>
            <a:xfrm>
              <a:off x="7177123" y="3160649"/>
              <a:ext cx="4486727" cy="184666"/>
            </a:xfrm>
            <a:prstGeom prst="rect">
              <a:avLst/>
            </a:prstGeom>
          </p:spPr>
          <p:txBody>
            <a:bodyPr wrap="square" lIns="0" tIns="0" rIns="0" bIns="0">
              <a:spAutoFit/>
            </a:bodyPr>
            <a:lstStyle/>
            <a:p>
              <a:pPr>
                <a:spcAft>
                  <a:spcPts val="600"/>
                </a:spcAft>
              </a:pPr>
              <a:r>
                <a:rPr lang="en-US" sz="1200">
                  <a:solidFill>
                    <a:schemeClr val="bg1">
                      <a:lumMod val="50000"/>
                    </a:schemeClr>
                  </a:solidFill>
                  <a:cs typeface="Calibri"/>
                  <a:sym typeface="Calibri"/>
                </a:rPr>
                <a:t>A top 5 U.S. healthcare provider</a:t>
              </a:r>
              <a:endParaRPr lang="en-US" sz="1200">
                <a:solidFill>
                  <a:schemeClr val="bg1">
                    <a:lumMod val="50000"/>
                  </a:schemeClr>
                </a:solidFill>
                <a:cs typeface="Arial"/>
              </a:endParaRPr>
            </a:p>
          </p:txBody>
        </p:sp>
      </p:grpSp>
      <p:grpSp>
        <p:nvGrpSpPr>
          <p:cNvPr id="50" name="Group 49">
            <a:extLst>
              <a:ext uri="{FF2B5EF4-FFF2-40B4-BE49-F238E27FC236}">
                <a16:creationId xmlns:a16="http://schemas.microsoft.com/office/drawing/2014/main" id="{20784079-0A42-4040-A5DB-D28DBE61B7F2}"/>
              </a:ext>
            </a:extLst>
          </p:cNvPr>
          <p:cNvGrpSpPr/>
          <p:nvPr/>
        </p:nvGrpSpPr>
        <p:grpSpPr>
          <a:xfrm>
            <a:off x="7264400" y="4128028"/>
            <a:ext cx="4312172" cy="1886110"/>
            <a:chOff x="7026842" y="4058809"/>
            <a:chExt cx="4312172" cy="1886110"/>
          </a:xfrm>
        </p:grpSpPr>
        <p:sp>
          <p:nvSpPr>
            <p:cNvPr id="51" name="Rectangle 50">
              <a:extLst>
                <a:ext uri="{FF2B5EF4-FFF2-40B4-BE49-F238E27FC236}">
                  <a16:creationId xmlns:a16="http://schemas.microsoft.com/office/drawing/2014/main" id="{7A1FFBCB-287C-4A29-A09A-048F0D3E1789}"/>
                </a:ext>
              </a:extLst>
            </p:cNvPr>
            <p:cNvSpPr/>
            <p:nvPr/>
          </p:nvSpPr>
          <p:spPr>
            <a:xfrm>
              <a:off x="7026842" y="4058809"/>
              <a:ext cx="4312172" cy="1619931"/>
            </a:xfrm>
            <a:prstGeom prst="rect">
              <a:avLst/>
            </a:prstGeom>
            <a:noFill/>
          </p:spPr>
          <p:txBody>
            <a:bodyPr wrap="square" lIns="0" tIns="0" rIns="0" bIns="0" anchor="ctr" anchorCtr="0">
              <a:spAutoFit/>
            </a:bodyPr>
            <a:lstStyle/>
            <a:p>
              <a:pPr>
                <a:lnSpc>
                  <a:spcPct val="90000"/>
                </a:lnSpc>
                <a:spcAft>
                  <a:spcPts val="1400"/>
                </a:spcAft>
                <a:defRPr/>
              </a:pPr>
              <a:r>
                <a:rPr lang="en-US">
                  <a:latin typeface="+mj-lt"/>
                </a:rPr>
                <a:t>“New capabilities such as Test Suite enables us to achieve regression </a:t>
              </a:r>
              <a:r>
                <a:rPr lang="en-US" b="1">
                  <a:solidFill>
                    <a:schemeClr val="accent1"/>
                  </a:solidFill>
                  <a:latin typeface="+mj-lt"/>
                </a:rPr>
                <a:t>testing with efficiency</a:t>
              </a:r>
              <a:r>
                <a:rPr lang="en-US">
                  <a:latin typeface="+mj-lt"/>
                </a:rPr>
                <a:t> through storing and tracking of test data.”</a:t>
              </a:r>
            </a:p>
            <a:p>
              <a:pPr>
                <a:lnSpc>
                  <a:spcPct val="90000"/>
                </a:lnSpc>
                <a:spcAft>
                  <a:spcPts val="800"/>
                </a:spcAft>
                <a:defRPr/>
              </a:pPr>
              <a:r>
                <a:rPr lang="en-US" sz="1600" b="1">
                  <a:solidFill>
                    <a:srgbClr val="273139"/>
                  </a:solidFill>
                  <a:effectLst/>
                  <a:latin typeface="+mj-lt"/>
                </a:rPr>
                <a:t>Krishna </a:t>
              </a:r>
              <a:r>
                <a:rPr lang="en-US" sz="1600" b="1" err="1">
                  <a:solidFill>
                    <a:srgbClr val="273139"/>
                  </a:solidFill>
                  <a:effectLst/>
                  <a:latin typeface="+mj-lt"/>
                </a:rPr>
                <a:t>Devineni</a:t>
              </a:r>
              <a:r>
                <a:rPr lang="en-US" sz="1600" b="1">
                  <a:solidFill>
                    <a:srgbClr val="273139"/>
                  </a:solidFill>
                  <a:effectLst/>
                  <a:latin typeface="+mj-lt"/>
                </a:rPr>
                <a:t>, </a:t>
              </a:r>
              <a:br>
                <a:rPr lang="en-US" sz="1600" b="1">
                  <a:solidFill>
                    <a:srgbClr val="273139"/>
                  </a:solidFill>
                  <a:effectLst/>
                  <a:latin typeface="+mj-lt"/>
                </a:rPr>
              </a:br>
              <a:r>
                <a:rPr lang="en-US" sz="1200">
                  <a:solidFill>
                    <a:schemeClr val="bg1">
                      <a:lumMod val="50000"/>
                    </a:schemeClr>
                  </a:solidFill>
                  <a:cs typeface="Calibri"/>
                </a:rPr>
                <a:t>Lead Software Engineer</a:t>
              </a:r>
            </a:p>
          </p:txBody>
        </p:sp>
        <p:pic>
          <p:nvPicPr>
            <p:cNvPr id="52" name="Picture 2">
              <a:extLst>
                <a:ext uri="{FF2B5EF4-FFF2-40B4-BE49-F238E27FC236}">
                  <a16:creationId xmlns:a16="http://schemas.microsoft.com/office/drawing/2014/main" id="{D0EE2C60-C0BC-4D14-B425-5CAF3F493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842" y="5726942"/>
              <a:ext cx="1303794" cy="21797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ectangle 52">
            <a:extLst>
              <a:ext uri="{FF2B5EF4-FFF2-40B4-BE49-F238E27FC236}">
                <a16:creationId xmlns:a16="http://schemas.microsoft.com/office/drawing/2014/main" id="{5BC1077A-E79C-4193-9538-22186E9E5E4A}"/>
              </a:ext>
            </a:extLst>
          </p:cNvPr>
          <p:cNvSpPr/>
          <p:nvPr/>
        </p:nvSpPr>
        <p:spPr>
          <a:xfrm>
            <a:off x="7031560" y="3931866"/>
            <a:ext cx="4777853" cy="2278434"/>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54" name="Rectangle 53">
            <a:extLst>
              <a:ext uri="{FF2B5EF4-FFF2-40B4-BE49-F238E27FC236}">
                <a16:creationId xmlns:a16="http://schemas.microsoft.com/office/drawing/2014/main" id="{64D1B9D3-30EF-44D4-BEB5-EB448EB03111}"/>
              </a:ext>
            </a:extLst>
          </p:cNvPr>
          <p:cNvSpPr/>
          <p:nvPr/>
        </p:nvSpPr>
        <p:spPr>
          <a:xfrm>
            <a:off x="7031560" y="1322389"/>
            <a:ext cx="4777853" cy="2278434"/>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27" name="Rectangle 26">
            <a:extLst>
              <a:ext uri="{FF2B5EF4-FFF2-40B4-BE49-F238E27FC236}">
                <a16:creationId xmlns:a16="http://schemas.microsoft.com/office/drawing/2014/main" id="{3C5DD7C9-E0D0-4493-840B-AE1AC67546B1}"/>
              </a:ext>
            </a:extLst>
          </p:cNvPr>
          <p:cNvSpPr/>
          <p:nvPr/>
        </p:nvSpPr>
        <p:spPr>
          <a:xfrm>
            <a:off x="1147682" y="1498601"/>
            <a:ext cx="5462843" cy="4958868"/>
          </a:xfrm>
          <a:prstGeom prst="rect">
            <a:avLst/>
          </a:prstGeom>
          <a:solidFill>
            <a:schemeClr val="accent2"/>
          </a:solidFill>
          <a:ln w="9525" cap="flat"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nchorCtr="0"/>
          <a:lstStyle/>
          <a:p>
            <a:pPr marL="285750" indent="-285750">
              <a:spcBef>
                <a:spcPts val="2400"/>
              </a:spcBef>
              <a:spcAft>
                <a:spcPts val="600"/>
              </a:spcAft>
              <a:buClr>
                <a:schemeClr val="bg1"/>
              </a:buClr>
              <a:buFont typeface="Arial" panose="020B0604020202020204" pitchFamily="34" charset="0"/>
              <a:buChar char="•"/>
            </a:pPr>
            <a:endParaRPr lang="en-US" b="1">
              <a:solidFill>
                <a:schemeClr val="bg1"/>
              </a:solidFill>
              <a:cs typeface="Arial"/>
            </a:endParaRPr>
          </a:p>
        </p:txBody>
      </p:sp>
      <p:sp>
        <p:nvSpPr>
          <p:cNvPr id="28" name="Rectangle 27">
            <a:extLst>
              <a:ext uri="{FF2B5EF4-FFF2-40B4-BE49-F238E27FC236}">
                <a16:creationId xmlns:a16="http://schemas.microsoft.com/office/drawing/2014/main" id="{D7E35EC7-508E-4FA9-8303-501319C127E0}"/>
              </a:ext>
            </a:extLst>
          </p:cNvPr>
          <p:cNvSpPr/>
          <p:nvPr/>
        </p:nvSpPr>
        <p:spPr>
          <a:xfrm>
            <a:off x="1172668" y="2067721"/>
            <a:ext cx="1851325" cy="470263"/>
          </a:xfrm>
          <a:prstGeom prst="rect">
            <a:avLst/>
          </a:prstGeom>
        </p:spPr>
        <p:txBody>
          <a:bodyPr lIns="0" tIns="0" rIns="0" bIns="0" anchor="ctr">
            <a:noAutofit/>
          </a:bodyPr>
          <a:lstStyle/>
          <a:p>
            <a:pPr algn="ctr">
              <a:spcBef>
                <a:spcPts val="2400"/>
              </a:spcBef>
              <a:spcAft>
                <a:spcPts val="600"/>
              </a:spcAft>
              <a:buClr>
                <a:schemeClr val="bg1"/>
              </a:buClr>
            </a:pPr>
            <a:r>
              <a:rPr lang="en-US" sz="3200" b="1">
                <a:solidFill>
                  <a:schemeClr val="bg1"/>
                </a:solidFill>
                <a:cs typeface="Arial"/>
              </a:rPr>
              <a:t>50%</a:t>
            </a:r>
            <a:endParaRPr lang="en-US" sz="3200">
              <a:solidFill>
                <a:schemeClr val="bg1"/>
              </a:solidFill>
              <a:cs typeface="Arial"/>
            </a:endParaRPr>
          </a:p>
        </p:txBody>
      </p:sp>
      <p:sp>
        <p:nvSpPr>
          <p:cNvPr id="29" name="Rectangle 28">
            <a:extLst>
              <a:ext uri="{FF2B5EF4-FFF2-40B4-BE49-F238E27FC236}">
                <a16:creationId xmlns:a16="http://schemas.microsoft.com/office/drawing/2014/main" id="{E54D3E4F-7C75-4827-9497-902F5364D886}"/>
              </a:ext>
            </a:extLst>
          </p:cNvPr>
          <p:cNvSpPr/>
          <p:nvPr/>
        </p:nvSpPr>
        <p:spPr>
          <a:xfrm>
            <a:off x="3078029" y="1920184"/>
            <a:ext cx="3115598" cy="978398"/>
          </a:xfrm>
          <a:prstGeom prst="rect">
            <a:avLst/>
          </a:prstGeom>
        </p:spPr>
        <p:txBody>
          <a:bodyPr wrap="square" lIns="0" tIns="0" rIns="0" bIns="0" anchor="ctr">
            <a:noAutofit/>
          </a:bodyPr>
          <a:lstStyle/>
          <a:p>
            <a:pPr>
              <a:spcBef>
                <a:spcPts val="2400"/>
              </a:spcBef>
              <a:spcAft>
                <a:spcPts val="600"/>
              </a:spcAft>
              <a:buClr>
                <a:schemeClr val="bg1"/>
              </a:buClr>
            </a:pPr>
            <a:r>
              <a:rPr lang="en-US" sz="2000">
                <a:solidFill>
                  <a:schemeClr val="bg1"/>
                </a:solidFill>
                <a:cs typeface="Arial"/>
              </a:rPr>
              <a:t>Reduce RPA and test automation maintenance by 50%</a:t>
            </a:r>
            <a:br>
              <a:rPr lang="en-US" sz="1400">
                <a:solidFill>
                  <a:schemeClr val="bg1"/>
                </a:solidFill>
                <a:cs typeface="Arial"/>
              </a:rPr>
            </a:br>
            <a:r>
              <a:rPr lang="en-US" sz="800">
                <a:solidFill>
                  <a:schemeClr val="bg1"/>
                </a:solidFill>
                <a:cs typeface="Arial"/>
              </a:rPr>
              <a:t>(Based on documented studies by Impower.ai and Testing Experts)  </a:t>
            </a:r>
            <a:endParaRPr lang="en-US" sz="600">
              <a:solidFill>
                <a:schemeClr val="bg1"/>
              </a:solidFill>
              <a:cs typeface="Arial"/>
            </a:endParaRPr>
          </a:p>
        </p:txBody>
      </p:sp>
      <p:sp>
        <p:nvSpPr>
          <p:cNvPr id="30" name="Rectangle 29">
            <a:extLst>
              <a:ext uri="{FF2B5EF4-FFF2-40B4-BE49-F238E27FC236}">
                <a16:creationId xmlns:a16="http://schemas.microsoft.com/office/drawing/2014/main" id="{E600F16B-61E7-42A2-9972-A5FA35D25011}"/>
              </a:ext>
            </a:extLst>
          </p:cNvPr>
          <p:cNvSpPr/>
          <p:nvPr/>
        </p:nvSpPr>
        <p:spPr>
          <a:xfrm>
            <a:off x="1179762" y="3756780"/>
            <a:ext cx="1609692" cy="470263"/>
          </a:xfrm>
          <a:prstGeom prst="rect">
            <a:avLst/>
          </a:prstGeom>
        </p:spPr>
        <p:txBody>
          <a:bodyPr lIns="0" tIns="0" rIns="0" bIns="0" anchor="ctr">
            <a:noAutofit/>
          </a:bodyPr>
          <a:lstStyle/>
          <a:p>
            <a:pPr algn="ctr">
              <a:spcBef>
                <a:spcPts val="2400"/>
              </a:spcBef>
              <a:spcAft>
                <a:spcPts val="600"/>
              </a:spcAft>
              <a:buClr>
                <a:schemeClr val="bg1"/>
              </a:buClr>
            </a:pPr>
            <a:r>
              <a:rPr lang="en-US" sz="3200" b="1">
                <a:solidFill>
                  <a:schemeClr val="bg1"/>
                </a:solidFill>
                <a:cs typeface="Arial"/>
              </a:rPr>
              <a:t>10X</a:t>
            </a:r>
            <a:endParaRPr lang="en-US" sz="3200">
              <a:solidFill>
                <a:schemeClr val="bg1"/>
              </a:solidFill>
              <a:cs typeface="Arial"/>
            </a:endParaRPr>
          </a:p>
        </p:txBody>
      </p:sp>
      <p:sp>
        <p:nvSpPr>
          <p:cNvPr id="42" name="Rectangle 41">
            <a:extLst>
              <a:ext uri="{FF2B5EF4-FFF2-40B4-BE49-F238E27FC236}">
                <a16:creationId xmlns:a16="http://schemas.microsoft.com/office/drawing/2014/main" id="{C37B7B13-9585-40C1-9819-A9E2744E5CEB}"/>
              </a:ext>
            </a:extLst>
          </p:cNvPr>
          <p:cNvSpPr/>
          <p:nvPr/>
        </p:nvSpPr>
        <p:spPr>
          <a:xfrm>
            <a:off x="3157916" y="3628627"/>
            <a:ext cx="2936488" cy="874055"/>
          </a:xfrm>
          <a:prstGeom prst="rect">
            <a:avLst/>
          </a:prstGeom>
        </p:spPr>
        <p:txBody>
          <a:bodyPr wrap="square" lIns="0" tIns="0" rIns="0" bIns="0" anchor="ctr">
            <a:noAutofit/>
          </a:bodyPr>
          <a:lstStyle/>
          <a:p>
            <a:pPr>
              <a:spcBef>
                <a:spcPts val="2400"/>
              </a:spcBef>
              <a:spcAft>
                <a:spcPts val="600"/>
              </a:spcAft>
              <a:buClr>
                <a:schemeClr val="bg1"/>
              </a:buClr>
            </a:pPr>
            <a:r>
              <a:rPr lang="en-US" sz="2000">
                <a:solidFill>
                  <a:schemeClr val="bg1"/>
                </a:solidFill>
                <a:cs typeface="Arial"/>
              </a:rPr>
              <a:t>Deploy new RPA automations to production 10 times faster.</a:t>
            </a:r>
            <a:r>
              <a:rPr lang="en-US" sz="700">
                <a:solidFill>
                  <a:schemeClr val="bg1"/>
                </a:solidFill>
                <a:cs typeface="Arial"/>
              </a:rPr>
              <a:t>                                         (Baaed on documented customer study with Impower.ai)</a:t>
            </a:r>
          </a:p>
        </p:txBody>
      </p:sp>
      <p:sp>
        <p:nvSpPr>
          <p:cNvPr id="43" name="Rectangle 42">
            <a:extLst>
              <a:ext uri="{FF2B5EF4-FFF2-40B4-BE49-F238E27FC236}">
                <a16:creationId xmlns:a16="http://schemas.microsoft.com/office/drawing/2014/main" id="{40FD176E-BC7B-4645-A73F-15B4AB9AE1F6}"/>
              </a:ext>
            </a:extLst>
          </p:cNvPr>
          <p:cNvSpPr/>
          <p:nvPr/>
        </p:nvSpPr>
        <p:spPr>
          <a:xfrm>
            <a:off x="1181150" y="5395038"/>
            <a:ext cx="1834360" cy="470263"/>
          </a:xfrm>
          <a:prstGeom prst="rect">
            <a:avLst/>
          </a:prstGeom>
        </p:spPr>
        <p:txBody>
          <a:bodyPr lIns="0" tIns="0" rIns="0" bIns="0" anchor="ctr">
            <a:noAutofit/>
          </a:bodyPr>
          <a:lstStyle/>
          <a:p>
            <a:pPr algn="ctr">
              <a:spcBef>
                <a:spcPts val="2400"/>
              </a:spcBef>
              <a:spcAft>
                <a:spcPts val="600"/>
              </a:spcAft>
              <a:buClr>
                <a:schemeClr val="bg1"/>
              </a:buClr>
            </a:pPr>
            <a:r>
              <a:rPr lang="en-US" sz="3200" b="1">
                <a:solidFill>
                  <a:schemeClr val="bg1"/>
                </a:solidFill>
                <a:cs typeface="Arial"/>
              </a:rPr>
              <a:t>66%</a:t>
            </a:r>
            <a:endParaRPr lang="en-US" sz="3200">
              <a:solidFill>
                <a:schemeClr val="bg1"/>
              </a:solidFill>
              <a:cs typeface="Arial"/>
            </a:endParaRPr>
          </a:p>
        </p:txBody>
      </p:sp>
      <p:cxnSp>
        <p:nvCxnSpPr>
          <p:cNvPr id="44" name="Straight Connector 43">
            <a:extLst>
              <a:ext uri="{FF2B5EF4-FFF2-40B4-BE49-F238E27FC236}">
                <a16:creationId xmlns:a16="http://schemas.microsoft.com/office/drawing/2014/main" id="{2626B590-3CC0-45DD-80E0-0FA13DC39D04}"/>
              </a:ext>
            </a:extLst>
          </p:cNvPr>
          <p:cNvCxnSpPr>
            <a:cxnSpLocks/>
          </p:cNvCxnSpPr>
          <p:nvPr/>
        </p:nvCxnSpPr>
        <p:spPr>
          <a:xfrm>
            <a:off x="1387773" y="4811041"/>
            <a:ext cx="4933078" cy="0"/>
          </a:xfrm>
          <a:prstGeom prst="line">
            <a:avLst/>
          </a:prstGeom>
          <a:ln w="19050" cap="flat" cmpd="sng" algn="ctr">
            <a:solidFill>
              <a:schemeClr val="accent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96F6D88-46C9-4C90-8672-7C62394C42EC}"/>
              </a:ext>
            </a:extLst>
          </p:cNvPr>
          <p:cNvCxnSpPr>
            <a:cxnSpLocks/>
          </p:cNvCxnSpPr>
          <p:nvPr/>
        </p:nvCxnSpPr>
        <p:spPr>
          <a:xfrm>
            <a:off x="2789453" y="1705971"/>
            <a:ext cx="0" cy="1295363"/>
          </a:xfrm>
          <a:prstGeom prst="line">
            <a:avLst/>
          </a:prstGeom>
          <a:ln w="38100" cap="flat" cmpd="sng" algn="ctr">
            <a:solidFill>
              <a:schemeClr val="accent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322FAE4-8CF6-4318-8EFF-ED7420CD0205}"/>
              </a:ext>
            </a:extLst>
          </p:cNvPr>
          <p:cNvCxnSpPr>
            <a:cxnSpLocks/>
          </p:cNvCxnSpPr>
          <p:nvPr/>
        </p:nvCxnSpPr>
        <p:spPr>
          <a:xfrm>
            <a:off x="1387773" y="3172782"/>
            <a:ext cx="4933078" cy="0"/>
          </a:xfrm>
          <a:prstGeom prst="line">
            <a:avLst/>
          </a:prstGeom>
          <a:ln w="19050" cap="flat" cmpd="sng" algn="ctr">
            <a:solidFill>
              <a:schemeClr val="accent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7332784E-3493-4262-8180-EAF9F7076784}"/>
              </a:ext>
            </a:extLst>
          </p:cNvPr>
          <p:cNvSpPr/>
          <p:nvPr/>
        </p:nvSpPr>
        <p:spPr>
          <a:xfrm>
            <a:off x="3048978" y="5129973"/>
            <a:ext cx="3389326" cy="1147878"/>
          </a:xfrm>
          <a:prstGeom prst="rect">
            <a:avLst/>
          </a:prstGeom>
        </p:spPr>
        <p:txBody>
          <a:bodyPr wrap="square" lIns="0" tIns="0" rIns="0" bIns="0">
            <a:noAutofit/>
          </a:bodyPr>
          <a:lstStyle/>
          <a:p>
            <a:pPr>
              <a:spcBef>
                <a:spcPts val="2400"/>
              </a:spcBef>
              <a:spcAft>
                <a:spcPts val="600"/>
              </a:spcAft>
              <a:buClr>
                <a:schemeClr val="bg1"/>
              </a:buClr>
            </a:pPr>
            <a:r>
              <a:rPr lang="en-US" sz="2000">
                <a:solidFill>
                  <a:schemeClr val="bg1"/>
                </a:solidFill>
                <a:cs typeface="Arial"/>
              </a:rPr>
              <a:t>Component reuse by customers using UiPath in Test and RPA teams. </a:t>
            </a:r>
            <a:r>
              <a:rPr lang="en-US" sz="900">
                <a:solidFill>
                  <a:schemeClr val="bg1"/>
                </a:solidFill>
                <a:cs typeface="Arial"/>
              </a:rPr>
              <a:t>                                                                        (Baaed on documented customer study with Impower.ai)</a:t>
            </a:r>
            <a:endParaRPr lang="en-US" sz="2000">
              <a:solidFill>
                <a:schemeClr val="bg1"/>
              </a:solidFill>
              <a:cs typeface="Arial"/>
            </a:endParaRPr>
          </a:p>
        </p:txBody>
      </p:sp>
      <p:cxnSp>
        <p:nvCxnSpPr>
          <p:cNvPr id="58" name="Straight Connector 57">
            <a:extLst>
              <a:ext uri="{FF2B5EF4-FFF2-40B4-BE49-F238E27FC236}">
                <a16:creationId xmlns:a16="http://schemas.microsoft.com/office/drawing/2014/main" id="{55CB10F3-833C-4215-9B40-26FC1AE732CA}"/>
              </a:ext>
            </a:extLst>
          </p:cNvPr>
          <p:cNvCxnSpPr>
            <a:cxnSpLocks/>
          </p:cNvCxnSpPr>
          <p:nvPr/>
        </p:nvCxnSpPr>
        <p:spPr>
          <a:xfrm>
            <a:off x="2789453" y="4982488"/>
            <a:ext cx="0" cy="1295363"/>
          </a:xfrm>
          <a:prstGeom prst="line">
            <a:avLst/>
          </a:prstGeom>
          <a:ln w="38100" cap="flat" cmpd="sng" algn="ctr">
            <a:solidFill>
              <a:schemeClr val="accent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28CEF206-7482-4F92-95DD-1284B9D8BB2A}"/>
              </a:ext>
            </a:extLst>
          </p:cNvPr>
          <p:cNvCxnSpPr>
            <a:cxnSpLocks/>
          </p:cNvCxnSpPr>
          <p:nvPr/>
        </p:nvCxnSpPr>
        <p:spPr>
          <a:xfrm>
            <a:off x="2789453" y="3344230"/>
            <a:ext cx="0" cy="1295363"/>
          </a:xfrm>
          <a:prstGeom prst="line">
            <a:avLst/>
          </a:prstGeom>
          <a:ln w="38100" cap="flat" cmpd="sng" algn="ctr">
            <a:solidFill>
              <a:schemeClr val="accent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31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D251E1-57C7-4D3D-A7DD-F47EB915B358}"/>
              </a:ext>
            </a:extLst>
          </p:cNvPr>
          <p:cNvSpPr>
            <a:spLocks noGrp="1"/>
          </p:cNvSpPr>
          <p:nvPr>
            <p:ph type="sldNum" sz="quarter" idx="12"/>
          </p:nvPr>
        </p:nvSpPr>
        <p:spPr/>
        <p:txBody>
          <a:bodyPr/>
          <a:lstStyle/>
          <a:p>
            <a:fld id="{2DE7D08D-A2F3-454D-951E-AB1F975D59ED}" type="slidenum">
              <a:rPr lang="en-US" smtClean="0"/>
              <a:pPr/>
              <a:t>14</a:t>
            </a:fld>
            <a:endParaRPr lang="en-US"/>
          </a:p>
        </p:txBody>
      </p:sp>
      <p:sp>
        <p:nvSpPr>
          <p:cNvPr id="6" name="Freeform: Shape 2442">
            <a:extLst>
              <a:ext uri="{FF2B5EF4-FFF2-40B4-BE49-F238E27FC236}">
                <a16:creationId xmlns:a16="http://schemas.microsoft.com/office/drawing/2014/main" id="{82F6B3BB-16A6-46D8-ADDB-1800E5195DD1}"/>
              </a:ext>
            </a:extLst>
          </p:cNvPr>
          <p:cNvSpPr/>
          <p:nvPr/>
        </p:nvSpPr>
        <p:spPr>
          <a:xfrm>
            <a:off x="252826" y="222349"/>
            <a:ext cx="11701760"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tx1">
              <a:alpha val="20000"/>
            </a:schemeClr>
          </a:solidFill>
          <a:ln w="10797" cap="flat">
            <a:noFill/>
            <a:prstDash val="solid"/>
            <a:miter/>
          </a:ln>
        </p:spPr>
        <p:txBody>
          <a:bodyPr rtlCol="0" anchor="ctr"/>
          <a:lstStyle/>
          <a:p>
            <a:endParaRPr lang="en-US" dirty="0"/>
          </a:p>
        </p:txBody>
      </p:sp>
      <p:pic>
        <p:nvPicPr>
          <p:cNvPr id="3" name="Picture 2" descr="Text&#10;&#10;Description automatically generated">
            <a:extLst>
              <a:ext uri="{FF2B5EF4-FFF2-40B4-BE49-F238E27FC236}">
                <a16:creationId xmlns:a16="http://schemas.microsoft.com/office/drawing/2014/main" id="{F7513657-F33D-4976-91D4-EBD82C2481F6}"/>
              </a:ext>
            </a:extLst>
          </p:cNvPr>
          <p:cNvPicPr>
            <a:picLocks noChangeAspect="1"/>
          </p:cNvPicPr>
          <p:nvPr/>
        </p:nvPicPr>
        <p:blipFill>
          <a:blip r:embed="rId2"/>
          <a:stretch>
            <a:fillRect/>
          </a:stretch>
        </p:blipFill>
        <p:spPr>
          <a:xfrm>
            <a:off x="234239" y="120124"/>
            <a:ext cx="2010056" cy="533474"/>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A6627226-D20E-4DB0-92A4-9F9A53DDAEB5}"/>
              </a:ext>
            </a:extLst>
          </p:cNvPr>
          <p:cNvPicPr>
            <a:picLocks noChangeAspect="1"/>
          </p:cNvPicPr>
          <p:nvPr/>
        </p:nvPicPr>
        <p:blipFill>
          <a:blip r:embed="rId3"/>
          <a:stretch>
            <a:fillRect/>
          </a:stretch>
        </p:blipFill>
        <p:spPr>
          <a:xfrm>
            <a:off x="4270254" y="1330267"/>
            <a:ext cx="3343742" cy="2095792"/>
          </a:xfrm>
          <a:prstGeom prst="rect">
            <a:avLst/>
          </a:prstGeom>
        </p:spPr>
      </p:pic>
      <p:pic>
        <p:nvPicPr>
          <p:cNvPr id="9" name="Picture 8" descr="Graphical user interface, text, application, chat or text message, email&#10;&#10;Description automatically generated">
            <a:extLst>
              <a:ext uri="{FF2B5EF4-FFF2-40B4-BE49-F238E27FC236}">
                <a16:creationId xmlns:a16="http://schemas.microsoft.com/office/drawing/2014/main" id="{D7D73EC9-CB4A-4CA4-96AE-9D58DE4CBBA5}"/>
              </a:ext>
            </a:extLst>
          </p:cNvPr>
          <p:cNvPicPr>
            <a:picLocks noChangeAspect="1"/>
          </p:cNvPicPr>
          <p:nvPr/>
        </p:nvPicPr>
        <p:blipFill>
          <a:blip r:embed="rId4"/>
          <a:stretch>
            <a:fillRect/>
          </a:stretch>
        </p:blipFill>
        <p:spPr>
          <a:xfrm>
            <a:off x="8140999" y="1293877"/>
            <a:ext cx="3286584" cy="2067213"/>
          </a:xfrm>
          <a:prstGeom prst="rect">
            <a:avLst/>
          </a:prstGeom>
        </p:spPr>
      </p:pic>
      <p:sp>
        <p:nvSpPr>
          <p:cNvPr id="10" name="TextBox 9">
            <a:extLst>
              <a:ext uri="{FF2B5EF4-FFF2-40B4-BE49-F238E27FC236}">
                <a16:creationId xmlns:a16="http://schemas.microsoft.com/office/drawing/2014/main" id="{79D4BE92-6C40-422C-AE53-1577E6A1BDAB}"/>
              </a:ext>
            </a:extLst>
          </p:cNvPr>
          <p:cNvSpPr txBox="1"/>
          <p:nvPr/>
        </p:nvSpPr>
        <p:spPr>
          <a:xfrm>
            <a:off x="234239" y="755823"/>
            <a:ext cx="8932975" cy="461665"/>
          </a:xfrm>
          <a:prstGeom prst="rect">
            <a:avLst/>
          </a:prstGeom>
          <a:noFill/>
          <a:ln w="28575">
            <a:noFill/>
            <a:miter lim="800000"/>
            <a:headEnd/>
            <a:tailEnd/>
          </a:ln>
          <a:effectLst/>
        </p:spPr>
        <p:txBody>
          <a:bodyPr wrap="square" lIns="45720" rtlCol="0" anchor="ctr">
            <a:spAutoFit/>
          </a:bodyPr>
          <a:lstStyle/>
          <a:p>
            <a:pPr algn="l"/>
            <a:r>
              <a:rPr lang="en-US" sz="2400" b="1" dirty="0"/>
              <a:t>Some good starting courses on </a:t>
            </a:r>
            <a:r>
              <a:rPr lang="en-US" sz="2400" b="1" dirty="0" err="1"/>
              <a:t>Academy.UiPath.Com</a:t>
            </a:r>
            <a:r>
              <a:rPr lang="en-US" sz="2400" b="1" dirty="0"/>
              <a:t>…</a:t>
            </a:r>
            <a:endParaRPr lang="en-US" sz="1200" b="1" dirty="0"/>
          </a:p>
        </p:txBody>
      </p:sp>
      <p:pic>
        <p:nvPicPr>
          <p:cNvPr id="12" name="Picture 11" descr="Graphical user interface, text, application&#10;&#10;Description automatically generated">
            <a:extLst>
              <a:ext uri="{FF2B5EF4-FFF2-40B4-BE49-F238E27FC236}">
                <a16:creationId xmlns:a16="http://schemas.microsoft.com/office/drawing/2014/main" id="{800AB750-C429-47FF-9959-8984CE35136F}"/>
              </a:ext>
            </a:extLst>
          </p:cNvPr>
          <p:cNvPicPr>
            <a:picLocks noChangeAspect="1"/>
          </p:cNvPicPr>
          <p:nvPr/>
        </p:nvPicPr>
        <p:blipFill>
          <a:blip r:embed="rId5"/>
          <a:stretch>
            <a:fillRect/>
          </a:stretch>
        </p:blipFill>
        <p:spPr>
          <a:xfrm>
            <a:off x="252826" y="1409987"/>
            <a:ext cx="3600953" cy="2019582"/>
          </a:xfrm>
          <a:prstGeom prst="rect">
            <a:avLst/>
          </a:prstGeom>
        </p:spPr>
      </p:pic>
      <p:pic>
        <p:nvPicPr>
          <p:cNvPr id="5" name="Picture 4" descr="Diagram&#10;&#10;Description automatically generated">
            <a:extLst>
              <a:ext uri="{FF2B5EF4-FFF2-40B4-BE49-F238E27FC236}">
                <a16:creationId xmlns:a16="http://schemas.microsoft.com/office/drawing/2014/main" id="{07D2EC87-99E6-4638-8607-862C390659B9}"/>
              </a:ext>
            </a:extLst>
          </p:cNvPr>
          <p:cNvPicPr>
            <a:picLocks noChangeAspect="1"/>
          </p:cNvPicPr>
          <p:nvPr/>
        </p:nvPicPr>
        <p:blipFill>
          <a:blip r:embed="rId6"/>
          <a:stretch>
            <a:fillRect/>
          </a:stretch>
        </p:blipFill>
        <p:spPr>
          <a:xfrm>
            <a:off x="252826" y="3628484"/>
            <a:ext cx="2448267" cy="1819529"/>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98E7F4C8-0A1B-49BB-B578-D60D4BB6DC03}"/>
              </a:ext>
            </a:extLst>
          </p:cNvPr>
          <p:cNvPicPr>
            <a:picLocks noChangeAspect="1"/>
          </p:cNvPicPr>
          <p:nvPr/>
        </p:nvPicPr>
        <p:blipFill>
          <a:blip r:embed="rId7"/>
          <a:stretch>
            <a:fillRect/>
          </a:stretch>
        </p:blipFill>
        <p:spPr>
          <a:xfrm>
            <a:off x="4425941" y="3628484"/>
            <a:ext cx="2429214" cy="1924319"/>
          </a:xfrm>
          <a:prstGeom prst="rect">
            <a:avLst/>
          </a:prstGeom>
        </p:spPr>
      </p:pic>
      <p:pic>
        <p:nvPicPr>
          <p:cNvPr id="14" name="Picture 13" descr="Chart&#10;&#10;Description automatically generated with low confidence">
            <a:extLst>
              <a:ext uri="{FF2B5EF4-FFF2-40B4-BE49-F238E27FC236}">
                <a16:creationId xmlns:a16="http://schemas.microsoft.com/office/drawing/2014/main" id="{3D739C06-EF4C-4A31-8906-E550C3CEAA9C}"/>
              </a:ext>
            </a:extLst>
          </p:cNvPr>
          <p:cNvPicPr>
            <a:picLocks noChangeAspect="1"/>
          </p:cNvPicPr>
          <p:nvPr/>
        </p:nvPicPr>
        <p:blipFill>
          <a:blip r:embed="rId8"/>
          <a:stretch>
            <a:fillRect/>
          </a:stretch>
        </p:blipFill>
        <p:spPr>
          <a:xfrm>
            <a:off x="8292960" y="3614194"/>
            <a:ext cx="2486372" cy="1848108"/>
          </a:xfrm>
          <a:prstGeom prst="rect">
            <a:avLst/>
          </a:prstGeom>
        </p:spPr>
      </p:pic>
    </p:spTree>
    <p:extLst>
      <p:ext uri="{BB962C8B-B14F-4D97-AF65-F5344CB8AC3E}">
        <p14:creationId xmlns:p14="http://schemas.microsoft.com/office/powerpoint/2010/main" val="260799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D251E1-57C7-4D3D-A7DD-F47EB915B358}"/>
              </a:ext>
            </a:extLst>
          </p:cNvPr>
          <p:cNvSpPr>
            <a:spLocks noGrp="1"/>
          </p:cNvSpPr>
          <p:nvPr>
            <p:ph type="sldNum" sz="quarter" idx="12"/>
          </p:nvPr>
        </p:nvSpPr>
        <p:spPr/>
        <p:txBody>
          <a:bodyPr/>
          <a:lstStyle/>
          <a:p>
            <a:fld id="{2DE7D08D-A2F3-454D-951E-AB1F975D59ED}" type="slidenum">
              <a:rPr lang="en-US" smtClean="0"/>
              <a:pPr/>
              <a:t>15</a:t>
            </a:fld>
            <a:endParaRPr lang="en-US"/>
          </a:p>
        </p:txBody>
      </p:sp>
      <p:sp>
        <p:nvSpPr>
          <p:cNvPr id="6" name="Freeform: Shape 2442">
            <a:extLst>
              <a:ext uri="{FF2B5EF4-FFF2-40B4-BE49-F238E27FC236}">
                <a16:creationId xmlns:a16="http://schemas.microsoft.com/office/drawing/2014/main" id="{82F6B3BB-16A6-46D8-ADDB-1800E5195DD1}"/>
              </a:ext>
            </a:extLst>
          </p:cNvPr>
          <p:cNvSpPr/>
          <p:nvPr/>
        </p:nvSpPr>
        <p:spPr>
          <a:xfrm>
            <a:off x="252826" y="222349"/>
            <a:ext cx="11701760"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tx1">
              <a:alpha val="20000"/>
            </a:schemeClr>
          </a:solidFill>
          <a:ln w="107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79D4BE92-6C40-422C-AE53-1577E6A1BDAB}"/>
              </a:ext>
            </a:extLst>
          </p:cNvPr>
          <p:cNvSpPr txBox="1"/>
          <p:nvPr/>
        </p:nvSpPr>
        <p:spPr>
          <a:xfrm>
            <a:off x="234239" y="755823"/>
            <a:ext cx="8932975" cy="461665"/>
          </a:xfrm>
          <a:prstGeom prst="rect">
            <a:avLst/>
          </a:prstGeom>
          <a:noFill/>
          <a:ln w="28575">
            <a:noFill/>
            <a:miter lim="800000"/>
            <a:headEnd/>
            <a:tailEnd/>
          </a:ln>
          <a:effectLst/>
        </p:spPr>
        <p:txBody>
          <a:bodyPr wrap="square" lIns="45720" rtlCol="0" anchor="ctr">
            <a:spAutoFit/>
          </a:bodyPr>
          <a:lstStyle/>
          <a:p>
            <a:pPr algn="l"/>
            <a:r>
              <a:rPr lang="en-US" sz="2400" b="1" dirty="0"/>
              <a:t>Going on in the Philippines…</a:t>
            </a:r>
            <a:endParaRPr lang="en-US" sz="1200" b="1" dirty="0"/>
          </a:p>
        </p:txBody>
      </p:sp>
      <p:pic>
        <p:nvPicPr>
          <p:cNvPr id="5" name="Picture 4" descr="Logo&#10;&#10;Description automatically generated with low confidence">
            <a:extLst>
              <a:ext uri="{FF2B5EF4-FFF2-40B4-BE49-F238E27FC236}">
                <a16:creationId xmlns:a16="http://schemas.microsoft.com/office/drawing/2014/main" id="{E7026B41-BEEC-4060-A90D-3839F20A9F99}"/>
              </a:ext>
            </a:extLst>
          </p:cNvPr>
          <p:cNvPicPr>
            <a:picLocks noChangeAspect="1"/>
          </p:cNvPicPr>
          <p:nvPr/>
        </p:nvPicPr>
        <p:blipFill>
          <a:blip r:embed="rId3"/>
          <a:stretch>
            <a:fillRect/>
          </a:stretch>
        </p:blipFill>
        <p:spPr>
          <a:xfrm>
            <a:off x="234239" y="160057"/>
            <a:ext cx="2572109" cy="523948"/>
          </a:xfrm>
          <a:prstGeom prst="rect">
            <a:avLst/>
          </a:prstGeom>
        </p:spPr>
      </p:pic>
      <p:sp>
        <p:nvSpPr>
          <p:cNvPr id="13" name="TextBox 12">
            <a:extLst>
              <a:ext uri="{FF2B5EF4-FFF2-40B4-BE49-F238E27FC236}">
                <a16:creationId xmlns:a16="http://schemas.microsoft.com/office/drawing/2014/main" id="{019326CC-5F17-410C-AA1A-2C8433F5891B}"/>
              </a:ext>
            </a:extLst>
          </p:cNvPr>
          <p:cNvSpPr txBox="1"/>
          <p:nvPr/>
        </p:nvSpPr>
        <p:spPr>
          <a:xfrm>
            <a:off x="234239" y="1635341"/>
            <a:ext cx="6093068" cy="923330"/>
          </a:xfrm>
          <a:prstGeom prst="rect">
            <a:avLst/>
          </a:prstGeom>
          <a:noFill/>
          <a:ln w="28575">
            <a:noFill/>
            <a:miter lim="800000"/>
            <a:headEnd/>
            <a:tailEnd/>
          </a:ln>
          <a:effectLst/>
        </p:spPr>
        <p:txBody>
          <a:bodyPr wrap="square">
            <a:spAutoFit/>
          </a:bodyPr>
          <a:lstStyle/>
          <a:p>
            <a:r>
              <a:rPr lang="en-US" b="1" dirty="0"/>
              <a:t>The UiPath Manila Chapter</a:t>
            </a:r>
          </a:p>
          <a:p>
            <a:endParaRPr lang="en-US" dirty="0"/>
          </a:p>
          <a:p>
            <a:r>
              <a:rPr lang="en-US" dirty="0"/>
              <a:t>https://community.uipath.com/manila</a:t>
            </a:r>
          </a:p>
        </p:txBody>
      </p:sp>
      <p:sp>
        <p:nvSpPr>
          <p:cNvPr id="14" name="TextBox 13">
            <a:extLst>
              <a:ext uri="{FF2B5EF4-FFF2-40B4-BE49-F238E27FC236}">
                <a16:creationId xmlns:a16="http://schemas.microsoft.com/office/drawing/2014/main" id="{19830888-AC06-4424-BC72-BA160F6E2B45}"/>
              </a:ext>
            </a:extLst>
          </p:cNvPr>
          <p:cNvSpPr txBox="1"/>
          <p:nvPr/>
        </p:nvSpPr>
        <p:spPr>
          <a:xfrm>
            <a:off x="234239" y="2839894"/>
            <a:ext cx="6093068" cy="1754326"/>
          </a:xfrm>
          <a:prstGeom prst="rect">
            <a:avLst/>
          </a:prstGeom>
          <a:noFill/>
          <a:ln w="28575">
            <a:noFill/>
            <a:miter lim="800000"/>
            <a:headEnd/>
            <a:tailEnd/>
          </a:ln>
          <a:effectLst/>
        </p:spPr>
        <p:txBody>
          <a:bodyPr wrap="square">
            <a:spAutoFit/>
          </a:bodyPr>
          <a:lstStyle/>
          <a:p>
            <a:r>
              <a:rPr lang="en-US" b="1" dirty="0"/>
              <a:t>Local </a:t>
            </a:r>
            <a:r>
              <a:rPr lang="en-US" b="1" dirty="0" err="1"/>
              <a:t>UiPathers</a:t>
            </a:r>
            <a:r>
              <a:rPr lang="en-US" b="1" dirty="0"/>
              <a:t> You Need To Know</a:t>
            </a:r>
          </a:p>
          <a:p>
            <a:endParaRPr lang="en-US" dirty="0"/>
          </a:p>
          <a:p>
            <a:r>
              <a:rPr lang="en-US" dirty="0"/>
              <a:t>Russel - </a:t>
            </a:r>
            <a:r>
              <a:rPr lang="en-US" dirty="0">
                <a:hlinkClick r:id="rId4"/>
              </a:rPr>
              <a:t>https://www.linkedin.com/in/russel-alfeche/</a:t>
            </a:r>
            <a:endParaRPr lang="en-US" dirty="0"/>
          </a:p>
          <a:p>
            <a:endParaRPr lang="en-US" dirty="0"/>
          </a:p>
          <a:p>
            <a:r>
              <a:rPr lang="en-US" dirty="0" err="1"/>
              <a:t>Ferdie</a:t>
            </a:r>
            <a:r>
              <a:rPr lang="en-US" dirty="0"/>
              <a:t> - </a:t>
            </a:r>
            <a:r>
              <a:rPr lang="en-US" dirty="0">
                <a:hlinkClick r:id="rId5"/>
              </a:rPr>
              <a:t>https://www.linkedin.com/in/ferdiemac/</a:t>
            </a:r>
            <a:endParaRPr lang="en-US" dirty="0"/>
          </a:p>
          <a:p>
            <a:endParaRPr lang="en-US" dirty="0"/>
          </a:p>
        </p:txBody>
      </p:sp>
    </p:spTree>
    <p:extLst>
      <p:ext uri="{BB962C8B-B14F-4D97-AF65-F5344CB8AC3E}">
        <p14:creationId xmlns:p14="http://schemas.microsoft.com/office/powerpoint/2010/main" val="193908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D251E1-57C7-4D3D-A7DD-F47EB915B358}"/>
              </a:ext>
            </a:extLst>
          </p:cNvPr>
          <p:cNvSpPr>
            <a:spLocks noGrp="1"/>
          </p:cNvSpPr>
          <p:nvPr>
            <p:ph type="sldNum" sz="quarter" idx="12"/>
          </p:nvPr>
        </p:nvSpPr>
        <p:spPr/>
        <p:txBody>
          <a:bodyPr/>
          <a:lstStyle/>
          <a:p>
            <a:fld id="{2DE7D08D-A2F3-454D-951E-AB1F975D59ED}" type="slidenum">
              <a:rPr lang="en-US" smtClean="0"/>
              <a:pPr/>
              <a:t>16</a:t>
            </a:fld>
            <a:endParaRPr lang="en-US"/>
          </a:p>
        </p:txBody>
      </p:sp>
      <p:sp>
        <p:nvSpPr>
          <p:cNvPr id="6" name="Freeform: Shape 2442">
            <a:extLst>
              <a:ext uri="{FF2B5EF4-FFF2-40B4-BE49-F238E27FC236}">
                <a16:creationId xmlns:a16="http://schemas.microsoft.com/office/drawing/2014/main" id="{82F6B3BB-16A6-46D8-ADDB-1800E5195DD1}"/>
              </a:ext>
            </a:extLst>
          </p:cNvPr>
          <p:cNvSpPr/>
          <p:nvPr/>
        </p:nvSpPr>
        <p:spPr>
          <a:xfrm>
            <a:off x="252826" y="222349"/>
            <a:ext cx="11701760"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tx1">
              <a:alpha val="20000"/>
            </a:schemeClr>
          </a:solidFill>
          <a:ln w="10797"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19A7D7BB-2F23-4494-8BF7-19BBC4BA4904}"/>
              </a:ext>
            </a:extLst>
          </p:cNvPr>
          <p:cNvSpPr txBox="1"/>
          <p:nvPr/>
        </p:nvSpPr>
        <p:spPr>
          <a:xfrm>
            <a:off x="462840" y="242475"/>
            <a:ext cx="8932975" cy="461665"/>
          </a:xfrm>
          <a:prstGeom prst="rect">
            <a:avLst/>
          </a:prstGeom>
          <a:noFill/>
          <a:ln w="28575">
            <a:noFill/>
            <a:miter lim="800000"/>
            <a:headEnd/>
            <a:tailEnd/>
          </a:ln>
          <a:effectLst/>
        </p:spPr>
        <p:txBody>
          <a:bodyPr wrap="square" lIns="45720" rtlCol="0" anchor="ctr">
            <a:spAutoFit/>
          </a:bodyPr>
          <a:lstStyle/>
          <a:p>
            <a:pPr algn="l"/>
            <a:r>
              <a:rPr lang="en-US" sz="2400" b="1" dirty="0"/>
              <a:t>More Questions?</a:t>
            </a:r>
            <a:endParaRPr lang="en-US" sz="1200" b="1" dirty="0"/>
          </a:p>
        </p:txBody>
      </p:sp>
      <p:sp>
        <p:nvSpPr>
          <p:cNvPr id="7" name="TextBox 6">
            <a:extLst>
              <a:ext uri="{FF2B5EF4-FFF2-40B4-BE49-F238E27FC236}">
                <a16:creationId xmlns:a16="http://schemas.microsoft.com/office/drawing/2014/main" id="{AA9CEAB7-34C0-46A2-8411-5ECEBEF2F189}"/>
              </a:ext>
            </a:extLst>
          </p:cNvPr>
          <p:cNvSpPr txBox="1"/>
          <p:nvPr/>
        </p:nvSpPr>
        <p:spPr>
          <a:xfrm>
            <a:off x="462839" y="3195226"/>
            <a:ext cx="8932975" cy="461665"/>
          </a:xfrm>
          <a:prstGeom prst="rect">
            <a:avLst/>
          </a:prstGeom>
          <a:noFill/>
          <a:ln w="28575">
            <a:noFill/>
            <a:miter lim="800000"/>
            <a:headEnd/>
            <a:tailEnd/>
          </a:ln>
          <a:effectLst/>
        </p:spPr>
        <p:txBody>
          <a:bodyPr wrap="square" lIns="45720" rtlCol="0" anchor="ctr">
            <a:spAutoFit/>
          </a:bodyPr>
          <a:lstStyle/>
          <a:p>
            <a:pPr algn="l"/>
            <a:r>
              <a:rPr lang="en-US" sz="2400" b="1" dirty="0"/>
              <a:t>Keep in touch…. https://www.linkedin.com/in/acgarcia21/</a:t>
            </a:r>
            <a:endParaRPr lang="en-US" sz="1200" b="1" dirty="0"/>
          </a:p>
        </p:txBody>
      </p:sp>
      <p:sp>
        <p:nvSpPr>
          <p:cNvPr id="8" name="TextBox 7">
            <a:extLst>
              <a:ext uri="{FF2B5EF4-FFF2-40B4-BE49-F238E27FC236}">
                <a16:creationId xmlns:a16="http://schemas.microsoft.com/office/drawing/2014/main" id="{C123FD1B-60FE-460C-B105-485CED02F6C1}"/>
              </a:ext>
            </a:extLst>
          </p:cNvPr>
          <p:cNvSpPr txBox="1"/>
          <p:nvPr/>
        </p:nvSpPr>
        <p:spPr>
          <a:xfrm>
            <a:off x="2986232" y="4020994"/>
            <a:ext cx="6093068" cy="1754326"/>
          </a:xfrm>
          <a:prstGeom prst="rect">
            <a:avLst/>
          </a:prstGeom>
          <a:noFill/>
          <a:ln w="28575">
            <a:noFill/>
            <a:miter lim="800000"/>
            <a:headEnd/>
            <a:tailEnd/>
          </a:ln>
          <a:effectLst/>
        </p:spPr>
        <p:txBody>
          <a:bodyPr wrap="square">
            <a:spAutoFit/>
          </a:bodyPr>
          <a:lstStyle/>
          <a:p>
            <a:r>
              <a:rPr lang="en-US" b="1" dirty="0"/>
              <a:t>Code / Presentation Demoed Today</a:t>
            </a:r>
          </a:p>
          <a:p>
            <a:r>
              <a:rPr lang="en-US" dirty="0">
                <a:hlinkClick r:id="rId3"/>
              </a:rPr>
              <a:t>https://github.com/cognitivemetaphors</a:t>
            </a:r>
            <a:endParaRPr lang="en-US" dirty="0"/>
          </a:p>
          <a:p>
            <a:r>
              <a:rPr lang="en-US" dirty="0"/>
              <a:t>	Repositories: </a:t>
            </a:r>
          </a:p>
          <a:p>
            <a:pPr marL="742950" lvl="1" indent="-285750">
              <a:buFont typeface="Arial" panose="020B0604020202020204" pitchFamily="34" charset="0"/>
              <a:buChar char="•"/>
            </a:pPr>
            <a:r>
              <a:rPr lang="en-US" dirty="0"/>
              <a:t>	</a:t>
            </a:r>
            <a:r>
              <a:rPr lang="en-US" dirty="0" err="1"/>
              <a:t>SocialMediaBots</a:t>
            </a:r>
            <a:endParaRPr lang="en-US" dirty="0"/>
          </a:p>
          <a:p>
            <a:pPr marL="742950" lvl="1" indent="-285750">
              <a:buFont typeface="Arial" panose="020B0604020202020204" pitchFamily="34" charset="0"/>
              <a:buChar char="•"/>
            </a:pPr>
            <a:r>
              <a:rPr lang="en-US" dirty="0"/>
              <a:t>	</a:t>
            </a:r>
            <a:r>
              <a:rPr lang="en-US" dirty="0" err="1"/>
              <a:t>SocMedPerformer</a:t>
            </a:r>
            <a:endParaRPr lang="en-US" dirty="0"/>
          </a:p>
          <a:p>
            <a:pPr marL="742950" lvl="1" indent="-285750">
              <a:buFont typeface="Arial" panose="020B0604020202020204" pitchFamily="34" charset="0"/>
              <a:buChar char="•"/>
            </a:pPr>
            <a:r>
              <a:rPr lang="en-US" dirty="0"/>
              <a:t>	</a:t>
            </a:r>
            <a:r>
              <a:rPr lang="en-US" dirty="0" err="1"/>
              <a:t>SocMedDispatcher</a:t>
            </a:r>
            <a:endParaRPr lang="en-US" dirty="0"/>
          </a:p>
        </p:txBody>
      </p:sp>
    </p:spTree>
    <p:extLst>
      <p:ext uri="{BB962C8B-B14F-4D97-AF65-F5344CB8AC3E}">
        <p14:creationId xmlns:p14="http://schemas.microsoft.com/office/powerpoint/2010/main" val="413796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D1991002-973F-CF46-91E0-910CCAD8C644}"/>
              </a:ext>
            </a:extLst>
          </p:cNvPr>
          <p:cNvGrpSpPr/>
          <p:nvPr/>
        </p:nvGrpSpPr>
        <p:grpSpPr>
          <a:xfrm>
            <a:off x="1867990" y="2846796"/>
            <a:ext cx="8456024" cy="262727"/>
            <a:chOff x="1099178" y="3006421"/>
            <a:chExt cx="9991740" cy="310441"/>
          </a:xfrm>
        </p:grpSpPr>
        <p:cxnSp>
          <p:nvCxnSpPr>
            <p:cNvPr id="70" name="Straight Connector 69">
              <a:extLst>
                <a:ext uri="{FF2B5EF4-FFF2-40B4-BE49-F238E27FC236}">
                  <a16:creationId xmlns:a16="http://schemas.microsoft.com/office/drawing/2014/main" id="{C8D5CE5C-E280-8C4B-A4DE-006D7AD83F74}"/>
                </a:ext>
              </a:extLst>
            </p:cNvPr>
            <p:cNvCxnSpPr>
              <a:cxnSpLocks/>
            </p:cNvCxnSpPr>
            <p:nvPr/>
          </p:nvCxnSpPr>
          <p:spPr>
            <a:xfrm flipH="1">
              <a:off x="1101083" y="3153993"/>
              <a:ext cx="9989835" cy="0"/>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488D377-9492-4540-8E50-EEE77D6F2F9C}"/>
                </a:ext>
              </a:extLst>
            </p:cNvPr>
            <p:cNvCxnSpPr>
              <a:cxnSpLocks/>
            </p:cNvCxnSpPr>
            <p:nvPr/>
          </p:nvCxnSpPr>
          <p:spPr>
            <a:xfrm>
              <a:off x="6096000" y="3006421"/>
              <a:ext cx="0" cy="310441"/>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EC11C0F-AFEB-0746-B193-338829D74422}"/>
                </a:ext>
              </a:extLst>
            </p:cNvPr>
            <p:cNvCxnSpPr>
              <a:cxnSpLocks/>
            </p:cNvCxnSpPr>
            <p:nvPr/>
          </p:nvCxnSpPr>
          <p:spPr>
            <a:xfrm flipV="1">
              <a:off x="3096173" y="3006421"/>
              <a:ext cx="1274" cy="152232"/>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7555BA89-2E3A-F445-965B-B18EF607F80E}"/>
                </a:ext>
              </a:extLst>
            </p:cNvPr>
            <p:cNvCxnSpPr>
              <a:cxnSpLocks/>
            </p:cNvCxnSpPr>
            <p:nvPr/>
          </p:nvCxnSpPr>
          <p:spPr>
            <a:xfrm flipV="1">
              <a:off x="1099178" y="3006421"/>
              <a:ext cx="1274" cy="152232"/>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9562CE96-FA70-A045-9AA2-2F0E4E540A00}"/>
                </a:ext>
              </a:extLst>
            </p:cNvPr>
            <p:cNvCxnSpPr>
              <a:cxnSpLocks/>
            </p:cNvCxnSpPr>
            <p:nvPr/>
          </p:nvCxnSpPr>
          <p:spPr>
            <a:xfrm flipV="1">
              <a:off x="11089013" y="3006421"/>
              <a:ext cx="1274" cy="152232"/>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DC749CD3-8A43-D547-B8A3-B660D00772E7}"/>
                </a:ext>
              </a:extLst>
            </p:cNvPr>
            <p:cNvCxnSpPr>
              <a:cxnSpLocks/>
            </p:cNvCxnSpPr>
            <p:nvPr/>
          </p:nvCxnSpPr>
          <p:spPr>
            <a:xfrm flipV="1">
              <a:off x="9092018" y="3006421"/>
              <a:ext cx="1274" cy="152232"/>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2A8CB1E4-F0ED-074F-B671-3DC099168D29}"/>
              </a:ext>
            </a:extLst>
          </p:cNvPr>
          <p:cNvSpPr>
            <a:spLocks noGrp="1"/>
          </p:cNvSpPr>
          <p:nvPr>
            <p:ph type="title"/>
          </p:nvPr>
        </p:nvSpPr>
        <p:spPr>
          <a:xfrm>
            <a:off x="376302" y="194212"/>
            <a:ext cx="11428412" cy="1143000"/>
          </a:xfrm>
        </p:spPr>
        <p:txBody>
          <a:bodyPr/>
          <a:lstStyle/>
          <a:p>
            <a:r>
              <a:rPr lang="en-US" dirty="0">
                <a:latin typeface="Arial"/>
              </a:rPr>
              <a:t>The UiPath automation platform </a:t>
            </a:r>
            <a:br>
              <a:rPr lang="en-US" dirty="0">
                <a:latin typeface="Arial"/>
              </a:rPr>
            </a:br>
            <a:endParaRPr lang="en-US" dirty="0">
              <a:latin typeface="Arial"/>
            </a:endParaRPr>
          </a:p>
        </p:txBody>
      </p:sp>
      <p:sp>
        <p:nvSpPr>
          <p:cNvPr id="5" name="Rectangle 4">
            <a:extLst>
              <a:ext uri="{FF2B5EF4-FFF2-40B4-BE49-F238E27FC236}">
                <a16:creationId xmlns:a16="http://schemas.microsoft.com/office/drawing/2014/main" id="{A6559D99-6467-6244-87A2-10ACD7430A4F}"/>
              </a:ext>
            </a:extLst>
          </p:cNvPr>
          <p:cNvSpPr/>
          <p:nvPr/>
        </p:nvSpPr>
        <p:spPr>
          <a:xfrm>
            <a:off x="145428" y="3018585"/>
            <a:ext cx="11952433" cy="3336094"/>
          </a:xfrm>
          <a:prstGeom prst="rect">
            <a:avLst/>
          </a:prstGeom>
          <a:solidFill>
            <a:srgbClr val="EBEBEB"/>
          </a:solidFill>
          <a:ln w="1270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grpSp>
        <p:nvGrpSpPr>
          <p:cNvPr id="6" name="Group 5">
            <a:extLst>
              <a:ext uri="{FF2B5EF4-FFF2-40B4-BE49-F238E27FC236}">
                <a16:creationId xmlns:a16="http://schemas.microsoft.com/office/drawing/2014/main" id="{11E30507-AA32-C942-A3E6-6863BB1693A4}"/>
              </a:ext>
            </a:extLst>
          </p:cNvPr>
          <p:cNvGrpSpPr/>
          <p:nvPr/>
        </p:nvGrpSpPr>
        <p:grpSpPr>
          <a:xfrm>
            <a:off x="297999" y="5249655"/>
            <a:ext cx="11593261" cy="1006857"/>
            <a:chOff x="297859" y="5344641"/>
            <a:chExt cx="11596281" cy="1007119"/>
          </a:xfrm>
        </p:grpSpPr>
        <p:sp>
          <p:nvSpPr>
            <p:cNvPr id="7" name="Rectangle 6">
              <a:extLst>
                <a:ext uri="{FF2B5EF4-FFF2-40B4-BE49-F238E27FC236}">
                  <a16:creationId xmlns:a16="http://schemas.microsoft.com/office/drawing/2014/main" id="{B2E4E5E0-8F72-F544-983D-86C70F997761}"/>
                </a:ext>
              </a:extLst>
            </p:cNvPr>
            <p:cNvSpPr/>
            <p:nvPr/>
          </p:nvSpPr>
          <p:spPr>
            <a:xfrm>
              <a:off x="297859" y="5344641"/>
              <a:ext cx="7725567" cy="100711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8" name="Rectangle 7">
              <a:extLst>
                <a:ext uri="{FF2B5EF4-FFF2-40B4-BE49-F238E27FC236}">
                  <a16:creationId xmlns:a16="http://schemas.microsoft.com/office/drawing/2014/main" id="{27922581-CAFF-CD49-A9AD-2F82FF2C267B}"/>
                </a:ext>
              </a:extLst>
            </p:cNvPr>
            <p:cNvSpPr/>
            <p:nvPr/>
          </p:nvSpPr>
          <p:spPr>
            <a:xfrm>
              <a:off x="9975860" y="5344641"/>
              <a:ext cx="1918280" cy="100711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9" name="Rectangle 8">
              <a:extLst>
                <a:ext uri="{FF2B5EF4-FFF2-40B4-BE49-F238E27FC236}">
                  <a16:creationId xmlns:a16="http://schemas.microsoft.com/office/drawing/2014/main" id="{26185B4C-17EF-7647-B9D5-5884FE1E40E0}"/>
                </a:ext>
              </a:extLst>
            </p:cNvPr>
            <p:cNvSpPr/>
            <p:nvPr/>
          </p:nvSpPr>
          <p:spPr>
            <a:xfrm>
              <a:off x="2327662" y="5433687"/>
              <a:ext cx="3736920" cy="230832"/>
            </a:xfrm>
            <a:prstGeom prst="rect">
              <a:avLst/>
            </a:prstGeom>
          </p:spPr>
          <p:txBody>
            <a:bodyPr wrap="none">
              <a:spAutoFit/>
            </a:bodyPr>
            <a:lstStyle/>
            <a:p>
              <a:r>
                <a:rPr lang="en-US" sz="900" b="1">
                  <a:solidFill>
                    <a:schemeClr val="tx2"/>
                  </a:solidFill>
                </a:rPr>
                <a:t>Example Systems of Record: On-premises and SaaS applications</a:t>
              </a:r>
            </a:p>
          </p:txBody>
        </p:sp>
        <p:sp>
          <p:nvSpPr>
            <p:cNvPr id="10" name="Rectangle 9">
              <a:extLst>
                <a:ext uri="{FF2B5EF4-FFF2-40B4-BE49-F238E27FC236}">
                  <a16:creationId xmlns:a16="http://schemas.microsoft.com/office/drawing/2014/main" id="{30C62FFB-1B92-CB4D-A479-3DF1A89EF87A}"/>
                </a:ext>
              </a:extLst>
            </p:cNvPr>
            <p:cNvSpPr/>
            <p:nvPr/>
          </p:nvSpPr>
          <p:spPr>
            <a:xfrm>
              <a:off x="10140552" y="5433521"/>
              <a:ext cx="1588897" cy="230832"/>
            </a:xfrm>
            <a:prstGeom prst="rect">
              <a:avLst/>
            </a:prstGeom>
          </p:spPr>
          <p:txBody>
            <a:bodyPr wrap="none">
              <a:spAutoFit/>
            </a:bodyPr>
            <a:lstStyle/>
            <a:p>
              <a:pPr algn="ctr"/>
              <a:r>
                <a:rPr lang="en-US" sz="900" b="1">
                  <a:solidFill>
                    <a:schemeClr val="tx2"/>
                  </a:solidFill>
                </a:rPr>
                <a:t>Homegrown applications</a:t>
              </a:r>
              <a:endParaRPr lang="en-US" sz="900" b="1">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DB9DB90-1BA1-784F-B0DC-82B15EB430AB}"/>
                </a:ext>
              </a:extLst>
            </p:cNvPr>
            <p:cNvPicPr>
              <a:picLocks noChangeAspect="1"/>
            </p:cNvPicPr>
            <p:nvPr/>
          </p:nvPicPr>
          <p:blipFill>
            <a:blip r:embed="rId3"/>
            <a:stretch>
              <a:fillRect/>
            </a:stretch>
          </p:blipFill>
          <p:spPr>
            <a:xfrm rot="20487974">
              <a:off x="10703558" y="5736318"/>
              <a:ext cx="462884" cy="462884"/>
            </a:xfrm>
            <a:prstGeom prst="rect">
              <a:avLst/>
            </a:prstGeom>
          </p:spPr>
        </p:pic>
        <p:grpSp>
          <p:nvGrpSpPr>
            <p:cNvPr id="12" name="Group 11">
              <a:extLst>
                <a:ext uri="{FF2B5EF4-FFF2-40B4-BE49-F238E27FC236}">
                  <a16:creationId xmlns:a16="http://schemas.microsoft.com/office/drawing/2014/main" id="{F074888F-BD04-244C-AFB3-4F83796A33EA}"/>
                </a:ext>
              </a:extLst>
            </p:cNvPr>
            <p:cNvGrpSpPr/>
            <p:nvPr/>
          </p:nvGrpSpPr>
          <p:grpSpPr>
            <a:xfrm>
              <a:off x="1682698" y="5625027"/>
              <a:ext cx="4700006" cy="641530"/>
              <a:chOff x="1549116" y="5752774"/>
              <a:chExt cx="4700006" cy="641530"/>
            </a:xfrm>
          </p:grpSpPr>
          <p:pic>
            <p:nvPicPr>
              <p:cNvPr id="22" name="Picture 21">
                <a:extLst>
                  <a:ext uri="{FF2B5EF4-FFF2-40B4-BE49-F238E27FC236}">
                    <a16:creationId xmlns:a16="http://schemas.microsoft.com/office/drawing/2014/main" id="{367C2EFD-C08A-A64C-9DBC-9853C9433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646" y="5906418"/>
                <a:ext cx="909000" cy="199980"/>
              </a:xfrm>
              <a:prstGeom prst="rect">
                <a:avLst/>
              </a:prstGeom>
            </p:spPr>
          </p:pic>
          <p:pic>
            <p:nvPicPr>
              <p:cNvPr id="23" name="Picture 22">
                <a:extLst>
                  <a:ext uri="{FF2B5EF4-FFF2-40B4-BE49-F238E27FC236}">
                    <a16:creationId xmlns:a16="http://schemas.microsoft.com/office/drawing/2014/main" id="{07A229BE-8CEB-CE46-8E9D-59DC5A8F3B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116" y="6006408"/>
                <a:ext cx="554493" cy="387896"/>
              </a:xfrm>
              <a:prstGeom prst="rect">
                <a:avLst/>
              </a:prstGeom>
            </p:spPr>
          </p:pic>
          <p:pic>
            <p:nvPicPr>
              <p:cNvPr id="24" name="Picture 23">
                <a:extLst>
                  <a:ext uri="{FF2B5EF4-FFF2-40B4-BE49-F238E27FC236}">
                    <a16:creationId xmlns:a16="http://schemas.microsoft.com/office/drawing/2014/main" id="{6FF77348-972C-E645-946F-6AA9144CF5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783" y="5911067"/>
                <a:ext cx="667518" cy="267007"/>
              </a:xfrm>
              <a:prstGeom prst="rect">
                <a:avLst/>
              </a:prstGeom>
            </p:spPr>
          </p:pic>
          <p:pic>
            <p:nvPicPr>
              <p:cNvPr id="25" name="Picture 24">
                <a:extLst>
                  <a:ext uri="{FF2B5EF4-FFF2-40B4-BE49-F238E27FC236}">
                    <a16:creationId xmlns:a16="http://schemas.microsoft.com/office/drawing/2014/main" id="{3027ABCC-70AB-8A47-B5A6-4A6E1200A1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5833" y="5752774"/>
                <a:ext cx="803289" cy="453543"/>
              </a:xfrm>
              <a:prstGeom prst="rect">
                <a:avLst/>
              </a:prstGeom>
            </p:spPr>
          </p:pic>
        </p:grpSp>
        <p:grpSp>
          <p:nvGrpSpPr>
            <p:cNvPr id="13" name="Group 12">
              <a:extLst>
                <a:ext uri="{FF2B5EF4-FFF2-40B4-BE49-F238E27FC236}">
                  <a16:creationId xmlns:a16="http://schemas.microsoft.com/office/drawing/2014/main" id="{AE9A81CE-565B-254C-9E54-493460C0E1FB}"/>
                </a:ext>
              </a:extLst>
            </p:cNvPr>
            <p:cNvGrpSpPr/>
            <p:nvPr/>
          </p:nvGrpSpPr>
          <p:grpSpPr>
            <a:xfrm>
              <a:off x="3230108" y="5993570"/>
              <a:ext cx="3761438" cy="281872"/>
              <a:chOff x="3230108" y="6121317"/>
              <a:chExt cx="3761438" cy="281872"/>
            </a:xfrm>
          </p:grpSpPr>
          <p:pic>
            <p:nvPicPr>
              <p:cNvPr id="18" name="Picture 17">
                <a:extLst>
                  <a:ext uri="{FF2B5EF4-FFF2-40B4-BE49-F238E27FC236}">
                    <a16:creationId xmlns:a16="http://schemas.microsoft.com/office/drawing/2014/main" id="{36263773-824E-0A44-A686-3A0778A3FA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0168" y="6121317"/>
                <a:ext cx="451378" cy="223044"/>
              </a:xfrm>
              <a:prstGeom prst="rect">
                <a:avLst/>
              </a:prstGeom>
            </p:spPr>
          </p:pic>
          <p:pic>
            <p:nvPicPr>
              <p:cNvPr id="20" name="Graphic 19">
                <a:extLst>
                  <a:ext uri="{FF2B5EF4-FFF2-40B4-BE49-F238E27FC236}">
                    <a16:creationId xmlns:a16="http://schemas.microsoft.com/office/drawing/2014/main" id="{A323FE01-96CD-0E47-A8F5-399503FD63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30108" y="6230711"/>
                <a:ext cx="783844" cy="150498"/>
              </a:xfrm>
              <a:prstGeom prst="rect">
                <a:avLst/>
              </a:prstGeom>
            </p:spPr>
          </p:pic>
          <p:pic>
            <p:nvPicPr>
              <p:cNvPr id="21" name="Picture 20">
                <a:extLst>
                  <a:ext uri="{FF2B5EF4-FFF2-40B4-BE49-F238E27FC236}">
                    <a16:creationId xmlns:a16="http://schemas.microsoft.com/office/drawing/2014/main" id="{70B12680-4173-BD4F-A57B-7FBB37599A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8228" y="6152359"/>
                <a:ext cx="783844" cy="250830"/>
              </a:xfrm>
              <a:prstGeom prst="rect">
                <a:avLst/>
              </a:prstGeom>
            </p:spPr>
          </p:pic>
        </p:grpSp>
        <p:sp>
          <p:nvSpPr>
            <p:cNvPr id="14" name="Rectangle 13">
              <a:extLst>
                <a:ext uri="{FF2B5EF4-FFF2-40B4-BE49-F238E27FC236}">
                  <a16:creationId xmlns:a16="http://schemas.microsoft.com/office/drawing/2014/main" id="{45BCF490-6050-9B4D-8D9E-FC6A7CDDD47B}"/>
                </a:ext>
              </a:extLst>
            </p:cNvPr>
            <p:cNvSpPr/>
            <p:nvPr/>
          </p:nvSpPr>
          <p:spPr>
            <a:xfrm>
              <a:off x="8052982" y="5344641"/>
              <a:ext cx="1893322" cy="100711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15" name="Rectangle 14">
              <a:extLst>
                <a:ext uri="{FF2B5EF4-FFF2-40B4-BE49-F238E27FC236}">
                  <a16:creationId xmlns:a16="http://schemas.microsoft.com/office/drawing/2014/main" id="{31197703-A4EA-3F41-9896-082BDCF962C8}"/>
                </a:ext>
              </a:extLst>
            </p:cNvPr>
            <p:cNvSpPr/>
            <p:nvPr/>
          </p:nvSpPr>
          <p:spPr>
            <a:xfrm>
              <a:off x="8266109" y="5443873"/>
              <a:ext cx="1467069" cy="230832"/>
            </a:xfrm>
            <a:prstGeom prst="rect">
              <a:avLst/>
            </a:prstGeom>
          </p:spPr>
          <p:txBody>
            <a:bodyPr wrap="none">
              <a:spAutoFit/>
            </a:bodyPr>
            <a:lstStyle/>
            <a:p>
              <a:pPr algn="ctr"/>
              <a:r>
                <a:rPr lang="en-US" sz="900" b="1">
                  <a:solidFill>
                    <a:schemeClr val="tx2"/>
                  </a:solidFill>
                </a:rPr>
                <a:t>Mainframe applications</a:t>
              </a:r>
              <a:endParaRPr lang="en-US" sz="900" b="1">
                <a:solidFill>
                  <a:schemeClr val="tx2"/>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6D65A447-FAA0-F447-BC0F-35BA19603EFE}"/>
                </a:ext>
              </a:extLst>
            </p:cNvPr>
            <p:cNvPicPr>
              <a:picLocks noChangeAspect="1"/>
            </p:cNvPicPr>
            <p:nvPr/>
          </p:nvPicPr>
          <p:blipFill>
            <a:blip r:embed="rId12"/>
            <a:stretch>
              <a:fillRect/>
            </a:stretch>
          </p:blipFill>
          <p:spPr>
            <a:xfrm>
              <a:off x="8719385" y="5746595"/>
              <a:ext cx="560517" cy="463035"/>
            </a:xfrm>
            <a:prstGeom prst="rect">
              <a:avLst/>
            </a:prstGeom>
          </p:spPr>
        </p:pic>
      </p:grpSp>
      <p:grpSp>
        <p:nvGrpSpPr>
          <p:cNvPr id="28" name="Group 27">
            <a:extLst>
              <a:ext uri="{FF2B5EF4-FFF2-40B4-BE49-F238E27FC236}">
                <a16:creationId xmlns:a16="http://schemas.microsoft.com/office/drawing/2014/main" id="{17239F35-E256-4B45-BC48-A0FC260F56BE}"/>
              </a:ext>
            </a:extLst>
          </p:cNvPr>
          <p:cNvGrpSpPr/>
          <p:nvPr/>
        </p:nvGrpSpPr>
        <p:grpSpPr>
          <a:xfrm>
            <a:off x="299371" y="3389459"/>
            <a:ext cx="11593258" cy="1335743"/>
            <a:chOff x="297861" y="3642198"/>
            <a:chExt cx="11596278" cy="1336091"/>
          </a:xfrm>
        </p:grpSpPr>
        <p:sp>
          <p:nvSpPr>
            <p:cNvPr id="29" name="Rectangle 28">
              <a:extLst>
                <a:ext uri="{FF2B5EF4-FFF2-40B4-BE49-F238E27FC236}">
                  <a16:creationId xmlns:a16="http://schemas.microsoft.com/office/drawing/2014/main" id="{569713A7-4DA6-864A-92AE-5F065E454D15}"/>
                </a:ext>
              </a:extLst>
            </p:cNvPr>
            <p:cNvSpPr/>
            <p:nvPr/>
          </p:nvSpPr>
          <p:spPr>
            <a:xfrm>
              <a:off x="2224837" y="3642198"/>
              <a:ext cx="1900702" cy="133609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0" name="Rectangle 29">
              <a:extLst>
                <a:ext uri="{FF2B5EF4-FFF2-40B4-BE49-F238E27FC236}">
                  <a16:creationId xmlns:a16="http://schemas.microsoft.com/office/drawing/2014/main" id="{E5872A3C-5AA3-9344-8B8B-47322BBA7327}"/>
                </a:ext>
              </a:extLst>
            </p:cNvPr>
            <p:cNvSpPr/>
            <p:nvPr/>
          </p:nvSpPr>
          <p:spPr>
            <a:xfrm>
              <a:off x="4167138" y="3642198"/>
              <a:ext cx="1898160" cy="133609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1" name="Rectangle 30">
              <a:extLst>
                <a:ext uri="{FF2B5EF4-FFF2-40B4-BE49-F238E27FC236}">
                  <a16:creationId xmlns:a16="http://schemas.microsoft.com/office/drawing/2014/main" id="{D9EDC03F-3093-5143-AB61-228D8475477F}"/>
                </a:ext>
              </a:extLst>
            </p:cNvPr>
            <p:cNvSpPr/>
            <p:nvPr/>
          </p:nvSpPr>
          <p:spPr>
            <a:xfrm>
              <a:off x="6121652" y="3642198"/>
              <a:ext cx="1901778" cy="1336091"/>
            </a:xfrm>
            <a:prstGeom prst="rect">
              <a:avLst/>
            </a:prstGeom>
            <a:solidFill>
              <a:srgbClr val="35DE6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a:latin typeface="Arial"/>
                <a:cs typeface="Arial"/>
              </a:endParaRPr>
            </a:p>
          </p:txBody>
        </p:sp>
        <p:sp>
          <p:nvSpPr>
            <p:cNvPr id="32" name="Rectangle 31">
              <a:extLst>
                <a:ext uri="{FF2B5EF4-FFF2-40B4-BE49-F238E27FC236}">
                  <a16:creationId xmlns:a16="http://schemas.microsoft.com/office/drawing/2014/main" id="{A13E0355-DAC9-9246-A90E-CEC2EFB0D9C1}"/>
                </a:ext>
              </a:extLst>
            </p:cNvPr>
            <p:cNvSpPr/>
            <p:nvPr/>
          </p:nvSpPr>
          <p:spPr>
            <a:xfrm>
              <a:off x="8061411" y="3642198"/>
              <a:ext cx="1893322" cy="133609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3" name="Rectangle 32">
              <a:extLst>
                <a:ext uri="{FF2B5EF4-FFF2-40B4-BE49-F238E27FC236}">
                  <a16:creationId xmlns:a16="http://schemas.microsoft.com/office/drawing/2014/main" id="{0EF93C3B-1C9C-7C47-8642-AB5B0B2248BE}"/>
                </a:ext>
              </a:extLst>
            </p:cNvPr>
            <p:cNvSpPr/>
            <p:nvPr/>
          </p:nvSpPr>
          <p:spPr>
            <a:xfrm>
              <a:off x="9975859" y="3642198"/>
              <a:ext cx="1918280" cy="133609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4" name="TextBox 33">
              <a:extLst>
                <a:ext uri="{FF2B5EF4-FFF2-40B4-BE49-F238E27FC236}">
                  <a16:creationId xmlns:a16="http://schemas.microsoft.com/office/drawing/2014/main" id="{E4EBCE2E-A6A3-F04B-BE7A-38E50384C941}"/>
                </a:ext>
              </a:extLst>
            </p:cNvPr>
            <p:cNvSpPr txBox="1"/>
            <p:nvPr/>
          </p:nvSpPr>
          <p:spPr>
            <a:xfrm>
              <a:off x="10645779" y="3896603"/>
              <a:ext cx="886728" cy="221712"/>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Measure</a:t>
              </a:r>
              <a:endParaRPr lang="en-GB" sz="1200">
                <a:solidFill>
                  <a:schemeClr val="bg1"/>
                </a:solidFill>
                <a:ea typeface="Helvetica Neue"/>
                <a:sym typeface="Helvetica Neue"/>
              </a:endParaRPr>
            </a:p>
          </p:txBody>
        </p:sp>
        <p:pic>
          <p:nvPicPr>
            <p:cNvPr id="35" name="Graphic 34">
              <a:extLst>
                <a:ext uri="{FF2B5EF4-FFF2-40B4-BE49-F238E27FC236}">
                  <a16:creationId xmlns:a16="http://schemas.microsoft.com/office/drawing/2014/main" id="{0D289AF3-4390-3946-BF28-323E343A80F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232607" y="3834751"/>
              <a:ext cx="314316" cy="314315"/>
            </a:xfrm>
            <a:prstGeom prst="rect">
              <a:avLst/>
            </a:prstGeom>
          </p:spPr>
        </p:pic>
        <p:sp>
          <p:nvSpPr>
            <p:cNvPr id="36" name="TextBox 35">
              <a:extLst>
                <a:ext uri="{FF2B5EF4-FFF2-40B4-BE49-F238E27FC236}">
                  <a16:creationId xmlns:a16="http://schemas.microsoft.com/office/drawing/2014/main" id="{044AF5CE-7E88-B244-AE83-AEDFBB5D7B43}"/>
                </a:ext>
              </a:extLst>
            </p:cNvPr>
            <p:cNvSpPr txBox="1"/>
            <p:nvPr/>
          </p:nvSpPr>
          <p:spPr>
            <a:xfrm>
              <a:off x="8573662" y="3896603"/>
              <a:ext cx="1033476" cy="220586"/>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Engage</a:t>
              </a:r>
              <a:endParaRPr lang="en-GB" sz="1200">
                <a:solidFill>
                  <a:schemeClr val="bg1"/>
                </a:solidFill>
                <a:ea typeface="Helvetica Neue"/>
                <a:sym typeface="Helvetica Neue"/>
              </a:endParaRPr>
            </a:p>
          </p:txBody>
        </p:sp>
        <p:sp>
          <p:nvSpPr>
            <p:cNvPr id="37" name="TextBox 36">
              <a:extLst>
                <a:ext uri="{FF2B5EF4-FFF2-40B4-BE49-F238E27FC236}">
                  <a16:creationId xmlns:a16="http://schemas.microsoft.com/office/drawing/2014/main" id="{61CDB416-2953-9442-9530-3CFD855630E7}"/>
                </a:ext>
              </a:extLst>
            </p:cNvPr>
            <p:cNvSpPr txBox="1"/>
            <p:nvPr/>
          </p:nvSpPr>
          <p:spPr>
            <a:xfrm>
              <a:off x="6658030" y="3896603"/>
              <a:ext cx="608798" cy="194472"/>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Run</a:t>
              </a:r>
              <a:endParaRPr lang="en-US" sz="1200">
                <a:solidFill>
                  <a:schemeClr val="bg1"/>
                </a:solidFill>
                <a:ea typeface="Helvetica Neue"/>
                <a:sym typeface="Helvetica Neue"/>
              </a:endParaRPr>
            </a:p>
          </p:txBody>
        </p:sp>
        <p:sp>
          <p:nvSpPr>
            <p:cNvPr id="38" name="TextBox 37">
              <a:extLst>
                <a:ext uri="{FF2B5EF4-FFF2-40B4-BE49-F238E27FC236}">
                  <a16:creationId xmlns:a16="http://schemas.microsoft.com/office/drawing/2014/main" id="{68DA4799-2A41-8246-A786-0E6055E141CE}"/>
                </a:ext>
              </a:extLst>
            </p:cNvPr>
            <p:cNvSpPr txBox="1"/>
            <p:nvPr/>
          </p:nvSpPr>
          <p:spPr>
            <a:xfrm>
              <a:off x="4912055" y="3896603"/>
              <a:ext cx="675030" cy="233560"/>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Manage</a:t>
              </a:r>
              <a:endParaRPr lang="en-US" sz="1200">
                <a:solidFill>
                  <a:schemeClr val="bg1"/>
                </a:solidFill>
                <a:ea typeface="Helvetica Neue"/>
                <a:sym typeface="Helvetica Neue"/>
              </a:endParaRPr>
            </a:p>
          </p:txBody>
        </p:sp>
        <p:sp>
          <p:nvSpPr>
            <p:cNvPr id="39" name="TextBox 38">
              <a:extLst>
                <a:ext uri="{FF2B5EF4-FFF2-40B4-BE49-F238E27FC236}">
                  <a16:creationId xmlns:a16="http://schemas.microsoft.com/office/drawing/2014/main" id="{C0AF748A-A99C-9842-A582-3504D8C434A2}"/>
                </a:ext>
              </a:extLst>
            </p:cNvPr>
            <p:cNvSpPr txBox="1"/>
            <p:nvPr/>
          </p:nvSpPr>
          <p:spPr>
            <a:xfrm>
              <a:off x="2966108" y="3896603"/>
              <a:ext cx="783606" cy="199108"/>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Build</a:t>
              </a:r>
              <a:endParaRPr lang="en-US" sz="1200">
                <a:solidFill>
                  <a:schemeClr val="bg1"/>
                </a:solidFill>
                <a:ea typeface="Helvetica Neue"/>
                <a:sym typeface="Helvetica Neue"/>
              </a:endParaRPr>
            </a:p>
          </p:txBody>
        </p:sp>
        <p:sp>
          <p:nvSpPr>
            <p:cNvPr id="40" name="Rectangle 39">
              <a:extLst>
                <a:ext uri="{FF2B5EF4-FFF2-40B4-BE49-F238E27FC236}">
                  <a16:creationId xmlns:a16="http://schemas.microsoft.com/office/drawing/2014/main" id="{D310E52A-B97F-2144-A384-1A1B45ACFA24}"/>
                </a:ext>
              </a:extLst>
            </p:cNvPr>
            <p:cNvSpPr/>
            <p:nvPr/>
          </p:nvSpPr>
          <p:spPr>
            <a:xfrm>
              <a:off x="297861" y="3642198"/>
              <a:ext cx="1893322" cy="133609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41" name="TextBox 40">
              <a:extLst>
                <a:ext uri="{FF2B5EF4-FFF2-40B4-BE49-F238E27FC236}">
                  <a16:creationId xmlns:a16="http://schemas.microsoft.com/office/drawing/2014/main" id="{614ED9D2-C55F-3944-9835-C7590FF5F9C5}"/>
                </a:ext>
              </a:extLst>
            </p:cNvPr>
            <p:cNvSpPr txBox="1"/>
            <p:nvPr/>
          </p:nvSpPr>
          <p:spPr>
            <a:xfrm>
              <a:off x="867136" y="3896603"/>
              <a:ext cx="823034" cy="235982"/>
            </a:xfrm>
            <a:prstGeom prst="rect">
              <a:avLst/>
            </a:prstGeom>
            <a:noFill/>
          </p:spPr>
          <p:txBody>
            <a:bodyPr wrap="square" lIns="0" tIns="0" rIns="0" bIns="0" rtlCol="0">
              <a:noAutofit/>
            </a:bodyPr>
            <a:lstStyle/>
            <a:p>
              <a:pPr defTabSz="1326438">
                <a:spcAft>
                  <a:spcPts val="600"/>
                </a:spcAft>
                <a:defRPr/>
              </a:pPr>
              <a:r>
                <a:rPr lang="en-GB" sz="1200" b="1">
                  <a:solidFill>
                    <a:schemeClr val="bg1"/>
                  </a:solidFill>
                  <a:ea typeface="Helvetica Neue"/>
                  <a:sym typeface="Helvetica Neue"/>
                </a:rPr>
                <a:t>Discover</a:t>
              </a:r>
            </a:p>
          </p:txBody>
        </p:sp>
        <p:sp>
          <p:nvSpPr>
            <p:cNvPr id="42" name="TextBox 16">
              <a:extLst>
                <a:ext uri="{FF2B5EF4-FFF2-40B4-BE49-F238E27FC236}">
                  <a16:creationId xmlns:a16="http://schemas.microsoft.com/office/drawing/2014/main" id="{BB08773C-1965-8645-8E9C-C542D08F23EF}"/>
                </a:ext>
              </a:extLst>
            </p:cNvPr>
            <p:cNvSpPr txBox="1"/>
            <p:nvPr/>
          </p:nvSpPr>
          <p:spPr>
            <a:xfrm>
              <a:off x="566759" y="4249798"/>
              <a:ext cx="1379042" cy="509866"/>
            </a:xfrm>
            <a:prstGeom prst="rect">
              <a:avLst/>
            </a:prstGeom>
            <a:noFill/>
          </p:spPr>
          <p:txBody>
            <a:bodyPr wrap="square" lIns="0" tIns="0" rIns="0" bIns="0" rtlCol="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panose="020B0604020202020204" pitchFamily="34" charset="0"/>
                  <a:cs typeface="Arial" panose="020B0604020202020204" pitchFamily="34" charset="0"/>
                </a:rPr>
                <a:t>Discover automation opportunities powered by AI and your people</a:t>
              </a:r>
            </a:p>
          </p:txBody>
        </p:sp>
        <p:sp>
          <p:nvSpPr>
            <p:cNvPr id="43" name="TextBox 16">
              <a:extLst>
                <a:ext uri="{FF2B5EF4-FFF2-40B4-BE49-F238E27FC236}">
                  <a16:creationId xmlns:a16="http://schemas.microsoft.com/office/drawing/2014/main" id="{419F1B2D-623D-3E4C-A052-91AE70721A3D}"/>
                </a:ext>
              </a:extLst>
            </p:cNvPr>
            <p:cNvSpPr txBox="1"/>
            <p:nvPr/>
          </p:nvSpPr>
          <p:spPr>
            <a:xfrm>
              <a:off x="2592331" y="4249798"/>
              <a:ext cx="1311305" cy="519746"/>
            </a:xfrm>
            <a:prstGeom prst="rect">
              <a:avLst/>
            </a:prstGeom>
            <a:noFill/>
          </p:spPr>
          <p:txBody>
            <a:bodyPr wrap="square" lIns="0" tIns="0" rIns="0" bIns="0" rtlCol="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panose="020B0604020202020204" pitchFamily="34" charset="0"/>
                  <a:cs typeface="Arial" panose="020B0604020202020204" pitchFamily="34" charset="0"/>
                </a:rPr>
                <a:t>Build automations quickly, from the simple to the advanced</a:t>
              </a:r>
            </a:p>
          </p:txBody>
        </p:sp>
        <p:sp>
          <p:nvSpPr>
            <p:cNvPr id="44" name="TextBox 16">
              <a:extLst>
                <a:ext uri="{FF2B5EF4-FFF2-40B4-BE49-F238E27FC236}">
                  <a16:creationId xmlns:a16="http://schemas.microsoft.com/office/drawing/2014/main" id="{34470022-EC8F-AA4E-BD0B-274CF3C020A5}"/>
                </a:ext>
              </a:extLst>
            </p:cNvPr>
            <p:cNvSpPr txBox="1"/>
            <p:nvPr/>
          </p:nvSpPr>
          <p:spPr>
            <a:xfrm>
              <a:off x="4557844" y="4249798"/>
              <a:ext cx="1193878" cy="662127"/>
            </a:xfrm>
            <a:prstGeom prst="rect">
              <a:avLst/>
            </a:prstGeom>
            <a:noFill/>
          </p:spPr>
          <p:txBody>
            <a:bodyPr wrap="square" lIns="0" tIns="0" rIns="0" bIns="0" rtlCol="0" anchor="t">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a:cs typeface="Arial"/>
                </a:rPr>
                <a:t>Manage, deploy, and optimize automation at enterprise scale</a:t>
              </a:r>
            </a:p>
          </p:txBody>
        </p:sp>
        <p:sp>
          <p:nvSpPr>
            <p:cNvPr id="45" name="TextBox 16">
              <a:extLst>
                <a:ext uri="{FF2B5EF4-FFF2-40B4-BE49-F238E27FC236}">
                  <a16:creationId xmlns:a16="http://schemas.microsoft.com/office/drawing/2014/main" id="{B277F881-0366-3F45-A26B-6E1AD9213DA6}"/>
                </a:ext>
              </a:extLst>
            </p:cNvPr>
            <p:cNvSpPr txBox="1"/>
            <p:nvPr/>
          </p:nvSpPr>
          <p:spPr>
            <a:xfrm>
              <a:off x="6350925" y="4249798"/>
              <a:ext cx="1504878" cy="662127"/>
            </a:xfrm>
            <a:prstGeom prst="rect">
              <a:avLst/>
            </a:prstGeom>
            <a:noFill/>
          </p:spPr>
          <p:txBody>
            <a:bodyPr wrap="square" lIns="0" tIns="0" rIns="0" bIns="0" rtlCol="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panose="020B0604020202020204" pitchFamily="34" charset="0"/>
                  <a:cs typeface="Arial" panose="020B0604020202020204" pitchFamily="34" charset="0"/>
                </a:rPr>
                <a:t>Run automations through robots that work with your applications and data</a:t>
              </a:r>
            </a:p>
          </p:txBody>
        </p:sp>
        <p:sp>
          <p:nvSpPr>
            <p:cNvPr id="46" name="TextBox 16">
              <a:extLst>
                <a:ext uri="{FF2B5EF4-FFF2-40B4-BE49-F238E27FC236}">
                  <a16:creationId xmlns:a16="http://schemas.microsoft.com/office/drawing/2014/main" id="{5D64BF72-CF6C-5948-8A99-9AB3F7BF91DF}"/>
                </a:ext>
              </a:extLst>
            </p:cNvPr>
            <p:cNvSpPr txBox="1"/>
            <p:nvPr/>
          </p:nvSpPr>
          <p:spPr>
            <a:xfrm>
              <a:off x="8300864" y="4249798"/>
              <a:ext cx="1504878" cy="662127"/>
            </a:xfrm>
            <a:prstGeom prst="rect">
              <a:avLst/>
            </a:prstGeom>
            <a:noFill/>
          </p:spPr>
          <p:txBody>
            <a:bodyPr wrap="square" lIns="0" tIns="0" rIns="0" bIns="0" rtlCol="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panose="020B0604020202020204" pitchFamily="34" charset="0"/>
                  <a:cs typeface="Arial" panose="020B0604020202020204" pitchFamily="34" charset="0"/>
                </a:rPr>
                <a:t>Engage people and robots as one team for seamless process collaboration</a:t>
              </a:r>
            </a:p>
          </p:txBody>
        </p:sp>
        <p:sp>
          <p:nvSpPr>
            <p:cNvPr id="47" name="TextBox 16">
              <a:extLst>
                <a:ext uri="{FF2B5EF4-FFF2-40B4-BE49-F238E27FC236}">
                  <a16:creationId xmlns:a16="http://schemas.microsoft.com/office/drawing/2014/main" id="{89BCFC56-2988-1D41-BDBF-718BA6885DB5}"/>
                </a:ext>
              </a:extLst>
            </p:cNvPr>
            <p:cNvSpPr txBox="1"/>
            <p:nvPr/>
          </p:nvSpPr>
          <p:spPr>
            <a:xfrm>
              <a:off x="10280312" y="4249798"/>
              <a:ext cx="1504878" cy="662127"/>
            </a:xfrm>
            <a:prstGeom prst="rect">
              <a:avLst/>
            </a:prstGeom>
            <a:noFill/>
          </p:spPr>
          <p:txBody>
            <a:bodyPr wrap="square" lIns="0" tIns="0" rIns="0" bIns="0" rtlCol="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marL="0" lvl="1" defTabSz="1083422">
                <a:spcBef>
                  <a:spcPts val="1185"/>
                </a:spcBef>
                <a:buClr>
                  <a:srgbClr val="FA4616"/>
                </a:buClr>
                <a:defRPr/>
              </a:pPr>
              <a:r>
                <a:rPr lang="en-US" sz="1000">
                  <a:solidFill>
                    <a:schemeClr val="bg1"/>
                  </a:solidFill>
                  <a:latin typeface="Arial" panose="020B0604020202020204" pitchFamily="34" charset="0"/>
                  <a:cs typeface="Arial" panose="020B0604020202020204" pitchFamily="34" charset="0"/>
                </a:rPr>
                <a:t>Measure operations and performance to align with business outcomes</a:t>
              </a:r>
            </a:p>
          </p:txBody>
        </p:sp>
        <p:pic>
          <p:nvPicPr>
            <p:cNvPr id="48" name="Picture 47">
              <a:extLst>
                <a:ext uri="{FF2B5EF4-FFF2-40B4-BE49-F238E27FC236}">
                  <a16:creationId xmlns:a16="http://schemas.microsoft.com/office/drawing/2014/main" id="{6F19ED1E-EBDE-E648-A909-B4CCEC705B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60639" y="3816260"/>
              <a:ext cx="351296" cy="351296"/>
            </a:xfrm>
            <a:prstGeom prst="rect">
              <a:avLst/>
            </a:prstGeom>
          </p:spPr>
        </p:pic>
        <p:pic>
          <p:nvPicPr>
            <p:cNvPr id="49" name="Picture 48">
              <a:extLst>
                <a:ext uri="{FF2B5EF4-FFF2-40B4-BE49-F238E27FC236}">
                  <a16:creationId xmlns:a16="http://schemas.microsoft.com/office/drawing/2014/main" id="{C6499D08-1332-B247-A1D1-BBFC044FD5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81620" y="3816260"/>
              <a:ext cx="351296" cy="351296"/>
            </a:xfrm>
            <a:prstGeom prst="rect">
              <a:avLst/>
            </a:prstGeom>
          </p:spPr>
        </p:pic>
        <p:pic>
          <p:nvPicPr>
            <p:cNvPr id="50" name="Picture 49">
              <a:extLst>
                <a:ext uri="{FF2B5EF4-FFF2-40B4-BE49-F238E27FC236}">
                  <a16:creationId xmlns:a16="http://schemas.microsoft.com/office/drawing/2014/main" id="{5B4EE2B1-F33E-CA48-9D20-B3385567431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06561" y="3816260"/>
              <a:ext cx="351296" cy="351296"/>
            </a:xfrm>
            <a:prstGeom prst="rect">
              <a:avLst/>
            </a:prstGeom>
          </p:spPr>
        </p:pic>
        <p:pic>
          <p:nvPicPr>
            <p:cNvPr id="51" name="Picture 50">
              <a:extLst>
                <a:ext uri="{FF2B5EF4-FFF2-40B4-BE49-F238E27FC236}">
                  <a16:creationId xmlns:a16="http://schemas.microsoft.com/office/drawing/2014/main" id="{D1CCEBAE-6B3C-A844-85A8-85E8D578FAD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62752" y="3816260"/>
              <a:ext cx="351296" cy="351296"/>
            </a:xfrm>
            <a:prstGeom prst="rect">
              <a:avLst/>
            </a:prstGeom>
          </p:spPr>
        </p:pic>
        <p:pic>
          <p:nvPicPr>
            <p:cNvPr id="52" name="Picture 51">
              <a:extLst>
                <a:ext uri="{FF2B5EF4-FFF2-40B4-BE49-F238E27FC236}">
                  <a16:creationId xmlns:a16="http://schemas.microsoft.com/office/drawing/2014/main" id="{3BE112C0-9138-144A-8EC2-A11C5933A90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6344" y="3816260"/>
              <a:ext cx="351296" cy="351296"/>
            </a:xfrm>
            <a:prstGeom prst="rect">
              <a:avLst/>
            </a:prstGeom>
          </p:spPr>
        </p:pic>
      </p:grpSp>
      <p:sp>
        <p:nvSpPr>
          <p:cNvPr id="53" name="Rectangle 52">
            <a:extLst>
              <a:ext uri="{FF2B5EF4-FFF2-40B4-BE49-F238E27FC236}">
                <a16:creationId xmlns:a16="http://schemas.microsoft.com/office/drawing/2014/main" id="{48E8012B-2FC3-3748-8915-11987F8EB17B}"/>
              </a:ext>
            </a:extLst>
          </p:cNvPr>
          <p:cNvSpPr/>
          <p:nvPr/>
        </p:nvSpPr>
        <p:spPr>
          <a:xfrm>
            <a:off x="3126010" y="1273607"/>
            <a:ext cx="5703032" cy="307697"/>
          </a:xfrm>
          <a:prstGeom prst="rect">
            <a:avLst/>
          </a:prstGeom>
          <a:noFill/>
        </p:spPr>
        <p:txBody>
          <a:bodyPr wrap="square">
            <a:spAutoFit/>
          </a:bodyPr>
          <a:lstStyle/>
          <a:p>
            <a:pPr algn="ctr"/>
            <a:r>
              <a:rPr lang="en-US" sz="1400" b="1" dirty="0">
                <a:solidFill>
                  <a:schemeClr val="accent1"/>
                </a:solidFill>
                <a:latin typeface="Arial" panose="020B0604020202020204" pitchFamily="34" charset="0"/>
                <a:cs typeface="Arial" panose="020B0604020202020204" pitchFamily="34" charset="0"/>
                <a:sym typeface="Poppins"/>
              </a:rPr>
              <a:t>End-Users</a:t>
            </a:r>
            <a:endParaRPr lang="en-US" sz="1400" b="1" dirty="0">
              <a:solidFill>
                <a:schemeClr val="accent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A15C6375-AC76-7340-915B-EE2EBE0B80FE}"/>
              </a:ext>
            </a:extLst>
          </p:cNvPr>
          <p:cNvSpPr/>
          <p:nvPr/>
        </p:nvSpPr>
        <p:spPr>
          <a:xfrm>
            <a:off x="5104861" y="4943925"/>
            <a:ext cx="1995283" cy="307697"/>
          </a:xfrm>
          <a:prstGeom prst="rect">
            <a:avLst/>
          </a:prstGeom>
          <a:noFill/>
        </p:spPr>
        <p:txBody>
          <a:bodyPr wrap="none">
            <a:spAutoFit/>
          </a:bodyPr>
          <a:lstStyle/>
          <a:p>
            <a:pPr algn="ctr"/>
            <a:r>
              <a:rPr lang="en-US" sz="1400" b="1">
                <a:solidFill>
                  <a:schemeClr val="accent1"/>
                </a:solidFill>
                <a:latin typeface="Arial" panose="020B0604020202020204" pitchFamily="34" charset="0"/>
                <a:cs typeface="Arial" panose="020B0604020202020204" pitchFamily="34" charset="0"/>
                <a:sym typeface="Poppins"/>
              </a:rPr>
              <a:t>Existing Applications</a:t>
            </a:r>
          </a:p>
        </p:txBody>
      </p:sp>
      <p:sp>
        <p:nvSpPr>
          <p:cNvPr id="55" name="Rectangle 54">
            <a:extLst>
              <a:ext uri="{FF2B5EF4-FFF2-40B4-BE49-F238E27FC236}">
                <a16:creationId xmlns:a16="http://schemas.microsoft.com/office/drawing/2014/main" id="{D412E91B-557E-F747-9617-F262F9170973}"/>
              </a:ext>
            </a:extLst>
          </p:cNvPr>
          <p:cNvSpPr/>
          <p:nvPr/>
        </p:nvSpPr>
        <p:spPr>
          <a:xfrm>
            <a:off x="4786041" y="3064307"/>
            <a:ext cx="2608934" cy="307697"/>
          </a:xfrm>
          <a:prstGeom prst="rect">
            <a:avLst/>
          </a:prstGeom>
          <a:noFill/>
        </p:spPr>
        <p:txBody>
          <a:bodyPr wrap="square" lIns="91416" tIns="45708" rIns="91416" bIns="45708" anchor="t">
            <a:spAutoFit/>
          </a:bodyPr>
          <a:lstStyle/>
          <a:p>
            <a:pPr algn="ctr"/>
            <a:r>
              <a:rPr lang="en-US" sz="1400" b="1" err="1">
                <a:solidFill>
                  <a:schemeClr val="accent1"/>
                </a:solidFill>
                <a:latin typeface="Arial"/>
                <a:cs typeface="Arial"/>
                <a:sym typeface="Poppins"/>
              </a:rPr>
              <a:t>UiPath</a:t>
            </a:r>
            <a:r>
              <a:rPr lang="en-US" sz="1400" b="1">
                <a:solidFill>
                  <a:schemeClr val="accent1"/>
                </a:solidFill>
                <a:latin typeface="Arial"/>
                <a:cs typeface="Arial"/>
                <a:sym typeface="Poppins"/>
              </a:rPr>
              <a:t> Automation Platform</a:t>
            </a:r>
            <a:endParaRPr lang="en-US" sz="1400" b="1">
              <a:solidFill>
                <a:schemeClr val="accent1"/>
              </a:solidFill>
              <a:latin typeface="Arial" panose="020B0604020202020204" pitchFamily="34" charset="0"/>
              <a:cs typeface="Arial" panose="020B0604020202020204" pitchFamily="34" charset="0"/>
              <a:sym typeface="Poppins"/>
            </a:endParaRPr>
          </a:p>
        </p:txBody>
      </p:sp>
      <p:grpSp>
        <p:nvGrpSpPr>
          <p:cNvPr id="56" name="Group 55">
            <a:extLst>
              <a:ext uri="{FF2B5EF4-FFF2-40B4-BE49-F238E27FC236}">
                <a16:creationId xmlns:a16="http://schemas.microsoft.com/office/drawing/2014/main" id="{86E23254-034A-6044-B697-4926B20FD3B2}"/>
              </a:ext>
            </a:extLst>
          </p:cNvPr>
          <p:cNvGrpSpPr/>
          <p:nvPr/>
        </p:nvGrpSpPr>
        <p:grpSpPr>
          <a:xfrm>
            <a:off x="1044522" y="1627616"/>
            <a:ext cx="10102959" cy="1272199"/>
            <a:chOff x="125213" y="1555292"/>
            <a:chExt cx="11937778" cy="1503245"/>
          </a:xfrm>
        </p:grpSpPr>
        <p:pic>
          <p:nvPicPr>
            <p:cNvPr id="57" name="Picture 56">
              <a:extLst>
                <a:ext uri="{FF2B5EF4-FFF2-40B4-BE49-F238E27FC236}">
                  <a16:creationId xmlns:a16="http://schemas.microsoft.com/office/drawing/2014/main" id="{82C3BB90-692B-014B-B9C0-8C922B7A47E4}"/>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8665" t="17112" r="28137" b="44107"/>
            <a:stretch/>
          </p:blipFill>
          <p:spPr>
            <a:xfrm>
              <a:off x="125213" y="1555292"/>
              <a:ext cx="1954890" cy="1170123"/>
            </a:xfrm>
            <a:prstGeom prst="rect">
              <a:avLst/>
            </a:prstGeom>
          </p:spPr>
        </p:pic>
        <p:pic>
          <p:nvPicPr>
            <p:cNvPr id="58" name="Picture 57">
              <a:extLst>
                <a:ext uri="{FF2B5EF4-FFF2-40B4-BE49-F238E27FC236}">
                  <a16:creationId xmlns:a16="http://schemas.microsoft.com/office/drawing/2014/main" id="{746F761C-358E-2544-8D63-A43C80EAD8AC}"/>
                </a:ext>
              </a:extLst>
            </p:cNvPr>
            <p:cNvPicPr/>
            <p:nvPr/>
          </p:nvPicPr>
          <p:blipFill rotWithShape="1">
            <a:blip r:embed="rId21" cstate="print">
              <a:extLst>
                <a:ext uri="{28A0092B-C50C-407E-A947-70E740481C1C}">
                  <a14:useLocalDpi xmlns:a14="http://schemas.microsoft.com/office/drawing/2010/main" val="0"/>
                </a:ext>
              </a:extLst>
            </a:blip>
            <a:srcRect l="45054" t="21474" r="13512" b="41328"/>
            <a:stretch/>
          </p:blipFill>
          <p:spPr>
            <a:xfrm>
              <a:off x="2120002" y="1555292"/>
              <a:ext cx="1954890" cy="1170123"/>
            </a:xfrm>
            <a:prstGeom prst="rect">
              <a:avLst/>
            </a:prstGeom>
          </p:spPr>
        </p:pic>
        <p:pic>
          <p:nvPicPr>
            <p:cNvPr id="59" name="Picture 58" descr="A group of people sitting at a table&#10;&#10;Description automatically generated">
              <a:extLst>
                <a:ext uri="{FF2B5EF4-FFF2-40B4-BE49-F238E27FC236}">
                  <a16:creationId xmlns:a16="http://schemas.microsoft.com/office/drawing/2014/main" id="{B8259CEB-6495-654A-9E09-46A1F7310618}"/>
                </a:ext>
              </a:extLst>
            </p:cNvPr>
            <p:cNvPicPr/>
            <p:nvPr/>
          </p:nvPicPr>
          <p:blipFill rotWithShape="1">
            <a:blip r:embed="rId22" cstate="print">
              <a:extLst>
                <a:ext uri="{28A0092B-C50C-407E-A947-70E740481C1C}">
                  <a14:useLocalDpi xmlns:a14="http://schemas.microsoft.com/office/drawing/2010/main"/>
                </a:ext>
              </a:extLst>
            </a:blip>
            <a:srcRect l="38466" t="20086" r="24676" b="47635"/>
            <a:stretch/>
          </p:blipFill>
          <p:spPr>
            <a:xfrm>
              <a:off x="6061562" y="1555292"/>
              <a:ext cx="2022306" cy="1170123"/>
            </a:xfrm>
            <a:prstGeom prst="rect">
              <a:avLst/>
            </a:prstGeom>
          </p:spPr>
        </p:pic>
        <p:pic>
          <p:nvPicPr>
            <p:cNvPr id="60" name="Picture 59">
              <a:extLst>
                <a:ext uri="{FF2B5EF4-FFF2-40B4-BE49-F238E27FC236}">
                  <a16:creationId xmlns:a16="http://schemas.microsoft.com/office/drawing/2014/main" id="{B73EB6C9-E25F-3245-8FAE-32626F4D5CA8}"/>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27290" t="27255" r="28770" b="33344"/>
            <a:stretch/>
          </p:blipFill>
          <p:spPr>
            <a:xfrm>
              <a:off x="10108102" y="1555292"/>
              <a:ext cx="1954889" cy="1170122"/>
            </a:xfrm>
            <a:prstGeom prst="rect">
              <a:avLst/>
            </a:prstGeom>
          </p:spPr>
        </p:pic>
        <p:pic>
          <p:nvPicPr>
            <p:cNvPr id="61" name="Picture 60" descr="A person sitting on a table&#10;&#10;Description automatically generated">
              <a:extLst>
                <a:ext uri="{FF2B5EF4-FFF2-40B4-BE49-F238E27FC236}">
                  <a16:creationId xmlns:a16="http://schemas.microsoft.com/office/drawing/2014/main" id="{98EF67BE-E6ED-5247-84DD-9E35D99A779A}"/>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49261" t="14911" r="5537" b="43929"/>
            <a:stretch/>
          </p:blipFill>
          <p:spPr>
            <a:xfrm>
              <a:off x="8130276" y="1555292"/>
              <a:ext cx="1927549" cy="1170124"/>
            </a:xfrm>
            <a:prstGeom prst="rect">
              <a:avLst/>
            </a:prstGeom>
          </p:spPr>
        </p:pic>
        <p:sp>
          <p:nvSpPr>
            <p:cNvPr id="62" name="Text Placeholder 33">
              <a:extLst>
                <a:ext uri="{FF2B5EF4-FFF2-40B4-BE49-F238E27FC236}">
                  <a16:creationId xmlns:a16="http://schemas.microsoft.com/office/drawing/2014/main" id="{86289574-3C09-8944-94D4-98CD2208BBC0}"/>
                </a:ext>
              </a:extLst>
            </p:cNvPr>
            <p:cNvSpPr txBox="1">
              <a:spLocks/>
            </p:cNvSpPr>
            <p:nvPr/>
          </p:nvSpPr>
          <p:spPr>
            <a:xfrm>
              <a:off x="129009" y="2719439"/>
              <a:ext cx="1951095" cy="339098"/>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algn="ctr" defTabSz="1326703">
                <a:defRPr sz="1600" b="1" kern="0">
                  <a:solidFill>
                    <a:srgbClr val="FFFFFF"/>
                  </a:solidFil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solidFill>
                    <a:schemeClr val="tx2"/>
                  </a:solidFill>
                </a:rPr>
                <a:t>Process Analysts</a:t>
              </a:r>
            </a:p>
          </p:txBody>
        </p:sp>
        <p:sp>
          <p:nvSpPr>
            <p:cNvPr id="63" name="Text Placeholder 33">
              <a:extLst>
                <a:ext uri="{FF2B5EF4-FFF2-40B4-BE49-F238E27FC236}">
                  <a16:creationId xmlns:a16="http://schemas.microsoft.com/office/drawing/2014/main" id="{EC61A147-2619-E24F-85E2-DE396A8FF409}"/>
                </a:ext>
              </a:extLst>
            </p:cNvPr>
            <p:cNvSpPr txBox="1">
              <a:spLocks/>
            </p:cNvSpPr>
            <p:nvPr/>
          </p:nvSpPr>
          <p:spPr>
            <a:xfrm>
              <a:off x="2120002" y="2719439"/>
              <a:ext cx="1954890" cy="339098"/>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algn="ctr" defTabSz="1326703">
                <a:defRPr sz="1600" b="1" kern="0">
                  <a:solidFill>
                    <a:srgbClr val="FFFFFF"/>
                  </a:solidFil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326438">
                <a:spcAft>
                  <a:spcPts val="600"/>
                </a:spcAft>
                <a:defRPr/>
              </a:pPr>
              <a:r>
                <a:rPr lang="en-GB" sz="900" kern="1200">
                  <a:solidFill>
                    <a:schemeClr val="tx2"/>
                  </a:solidFill>
                  <a:ea typeface="Helvetica Neue"/>
                  <a:sym typeface="Helvetica Neue"/>
                </a:rPr>
                <a:t>Automation &amp; Citizen Developers </a:t>
              </a:r>
            </a:p>
          </p:txBody>
        </p:sp>
        <p:sp>
          <p:nvSpPr>
            <p:cNvPr id="64" name="Text Placeholder 33">
              <a:extLst>
                <a:ext uri="{FF2B5EF4-FFF2-40B4-BE49-F238E27FC236}">
                  <a16:creationId xmlns:a16="http://schemas.microsoft.com/office/drawing/2014/main" id="{371CD30B-43A3-C84A-9D68-8E809EC58DE2}"/>
                </a:ext>
              </a:extLst>
            </p:cNvPr>
            <p:cNvSpPr txBox="1">
              <a:spLocks/>
            </p:cNvSpPr>
            <p:nvPr/>
          </p:nvSpPr>
          <p:spPr>
            <a:xfrm>
              <a:off x="4117020" y="2719439"/>
              <a:ext cx="3969530" cy="339098"/>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algn="ctr" defTabSz="1326703">
                <a:defRPr sz="1600" b="1" kern="0">
                  <a:solidFill>
                    <a:srgbClr val="FFFFFF"/>
                  </a:solidFil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solidFill>
                    <a:schemeClr val="tx2"/>
                  </a:solidFill>
                </a:rPr>
                <a:t>IT Operations</a:t>
              </a:r>
            </a:p>
          </p:txBody>
        </p:sp>
        <p:sp>
          <p:nvSpPr>
            <p:cNvPr id="65" name="Text Placeholder 33">
              <a:extLst>
                <a:ext uri="{FF2B5EF4-FFF2-40B4-BE49-F238E27FC236}">
                  <a16:creationId xmlns:a16="http://schemas.microsoft.com/office/drawing/2014/main" id="{FEFABC7B-A38C-8049-9A8E-590CF8419C80}"/>
                </a:ext>
              </a:extLst>
            </p:cNvPr>
            <p:cNvSpPr txBox="1">
              <a:spLocks/>
            </p:cNvSpPr>
            <p:nvPr/>
          </p:nvSpPr>
          <p:spPr>
            <a:xfrm>
              <a:off x="8126795" y="2719439"/>
              <a:ext cx="1927550" cy="339098"/>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algn="ctr" defTabSz="1326703">
                <a:defRPr sz="1600" b="1" kern="0">
                  <a:solidFill>
                    <a:srgbClr val="FFFFFF"/>
                  </a:solidFil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solidFill>
                    <a:schemeClr val="tx2"/>
                  </a:solidFill>
                </a:rPr>
                <a:t>Business Users</a:t>
              </a:r>
            </a:p>
          </p:txBody>
        </p:sp>
        <p:sp>
          <p:nvSpPr>
            <p:cNvPr id="66" name="Text Placeholder 33">
              <a:extLst>
                <a:ext uri="{FF2B5EF4-FFF2-40B4-BE49-F238E27FC236}">
                  <a16:creationId xmlns:a16="http://schemas.microsoft.com/office/drawing/2014/main" id="{72DBFB4E-728F-4C46-ABC8-2DFD027C9EF5}"/>
                </a:ext>
              </a:extLst>
            </p:cNvPr>
            <p:cNvSpPr txBox="1">
              <a:spLocks/>
            </p:cNvSpPr>
            <p:nvPr/>
          </p:nvSpPr>
          <p:spPr>
            <a:xfrm>
              <a:off x="10108103" y="2719439"/>
              <a:ext cx="1954888" cy="339098"/>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defPPr>
                <a:defRPr lang="en-US"/>
              </a:defPPr>
              <a:lvl1pPr algn="ctr" defTabSz="1326703">
                <a:defRPr sz="1600" b="1" kern="0">
                  <a:solidFill>
                    <a:srgbClr val="FFFFFF"/>
                  </a:solidFil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a:solidFill>
                    <a:schemeClr val="tx2"/>
                  </a:solidFill>
                </a:rPr>
                <a:t>Business Analysts</a:t>
              </a:r>
            </a:p>
          </p:txBody>
        </p:sp>
        <p:pic>
          <p:nvPicPr>
            <p:cNvPr id="67" name="Picture 66" descr="A person sitting at a table using a computer&#10;&#10;Description automatically generated">
              <a:extLst>
                <a:ext uri="{FF2B5EF4-FFF2-40B4-BE49-F238E27FC236}">
                  <a16:creationId xmlns:a16="http://schemas.microsoft.com/office/drawing/2014/main" id="{CF362264-C965-EE42-98C4-927276021E89}"/>
                </a:ext>
              </a:extLst>
            </p:cNvPr>
            <p:cNvPicPr/>
            <p:nvPr/>
          </p:nvPicPr>
          <p:blipFill rotWithShape="1">
            <a:blip r:embed="rId25" cstate="print">
              <a:extLst>
                <a:ext uri="{28A0092B-C50C-407E-A947-70E740481C1C}">
                  <a14:useLocalDpi xmlns:a14="http://schemas.microsoft.com/office/drawing/2010/main"/>
                </a:ext>
              </a:extLst>
            </a:blip>
            <a:srcRect l="44535" t="8406" r="8105" b="49110"/>
            <a:stretch/>
          </p:blipFill>
          <p:spPr>
            <a:xfrm flipH="1">
              <a:off x="4120501" y="1555292"/>
              <a:ext cx="1941061" cy="1170122"/>
            </a:xfrm>
            <a:prstGeom prst="rect">
              <a:avLst/>
            </a:prstGeom>
          </p:spPr>
        </p:pic>
      </p:grpSp>
      <p:cxnSp>
        <p:nvCxnSpPr>
          <p:cNvPr id="68" name="Straight Connector 67">
            <a:extLst>
              <a:ext uri="{FF2B5EF4-FFF2-40B4-BE49-F238E27FC236}">
                <a16:creationId xmlns:a16="http://schemas.microsoft.com/office/drawing/2014/main" id="{50BA82DB-8823-B641-B420-59C27DA10F17}"/>
              </a:ext>
            </a:extLst>
          </p:cNvPr>
          <p:cNvCxnSpPr>
            <a:cxnSpLocks/>
          </p:cNvCxnSpPr>
          <p:nvPr/>
        </p:nvCxnSpPr>
        <p:spPr>
          <a:xfrm flipH="1">
            <a:off x="118604" y="4946845"/>
            <a:ext cx="11952433" cy="0"/>
          </a:xfrm>
          <a:prstGeom prst="line">
            <a:avLst/>
          </a:prstGeom>
          <a:ln w="12700" cap="flat" cmpd="sng" algn="ctr">
            <a:solidFill>
              <a:schemeClr val="bg2">
                <a:lumMod val="9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0" name="Picture 79">
            <a:extLst>
              <a:ext uri="{FF2B5EF4-FFF2-40B4-BE49-F238E27FC236}">
                <a16:creationId xmlns:a16="http://schemas.microsoft.com/office/drawing/2014/main" id="{AE4B77BE-2B7F-4490-B1B0-77B23675700B}"/>
              </a:ext>
            </a:extLst>
          </p:cNvPr>
          <p:cNvPicPr>
            <a:picLocks noChangeAspect="1"/>
          </p:cNvPicPr>
          <p:nvPr/>
        </p:nvPicPr>
        <p:blipFill>
          <a:blip r:embed="rId26">
            <a:clrChange>
              <a:clrFrom>
                <a:srgbClr val="000000"/>
              </a:clrFrom>
              <a:clrTo>
                <a:srgbClr val="000000">
                  <a:alpha val="0"/>
                </a:srgbClr>
              </a:clrTo>
            </a:clrChange>
            <a:duotone>
              <a:schemeClr val="bg2">
                <a:shade val="45000"/>
                <a:satMod val="135000"/>
              </a:schemeClr>
              <a:prstClr val="white"/>
            </a:duotone>
          </a:blip>
          <a:stretch>
            <a:fillRect/>
          </a:stretch>
        </p:blipFill>
        <p:spPr>
          <a:xfrm>
            <a:off x="678157" y="5422567"/>
            <a:ext cx="513843" cy="367662"/>
          </a:xfrm>
          <a:prstGeom prst="rect">
            <a:avLst/>
          </a:prstGeom>
        </p:spPr>
      </p:pic>
      <p:pic>
        <p:nvPicPr>
          <p:cNvPr id="2050" name="Picture 2" descr="Image result for siebel logo"/>
          <p:cNvPicPr>
            <a:picLocks noChangeAspect="1" noChangeArrowheads="1"/>
          </p:cNvPicPr>
          <p:nvPr/>
        </p:nvPicPr>
        <p:blipFill>
          <a:blip r:embed="rId27">
            <a:duotone>
              <a:schemeClr val="bg2">
                <a:shade val="45000"/>
                <a:satMod val="135000"/>
              </a:schemeClr>
              <a:prstClr val="white"/>
            </a:duotone>
            <a:extLst>
              <a:ext uri="{BEBA8EAE-BF5A-486C-A8C5-ECC9F3942E4B}">
                <a14:imgProps xmlns:a14="http://schemas.microsoft.com/office/drawing/2010/main">
                  <a14:imgLayer r:embed="rId2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69245" y="5970291"/>
            <a:ext cx="725939" cy="112719"/>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descr="Image result for slack logo"/>
          <p:cNvPicPr>
            <a:picLocks noChangeAspect="1" noChangeArrowheads="1"/>
          </p:cNvPicPr>
          <p:nvPr/>
        </p:nvPicPr>
        <p:blipFill>
          <a:blip r:embed="rId29">
            <a:biLevel thresh="75000"/>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468868" y="5435017"/>
            <a:ext cx="555783" cy="1417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pic software logo"/>
          <p:cNvPicPr>
            <a:picLocks noChangeAspect="1" noChangeArrowheads="1"/>
          </p:cNvPicPr>
          <p:nvPr/>
        </p:nvPicPr>
        <p:blipFill>
          <a:blip r:embed="rId31">
            <a:clrChange>
              <a:clrFrom>
                <a:srgbClr val="CC0033"/>
              </a:clrFrom>
              <a:clrTo>
                <a:srgbClr val="CC0033">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7113307" y="5760570"/>
            <a:ext cx="802710" cy="4944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lteryx logo"/>
          <p:cNvPicPr>
            <a:picLocks noChangeAspect="1" noChangeArrowheads="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6960289" y="5393200"/>
            <a:ext cx="631586" cy="24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014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0869-2416-43FE-916D-80A810F85870}"/>
              </a:ext>
            </a:extLst>
          </p:cNvPr>
          <p:cNvSpPr>
            <a:spLocks noGrp="1"/>
          </p:cNvSpPr>
          <p:nvPr>
            <p:ph type="title"/>
          </p:nvPr>
        </p:nvSpPr>
        <p:spPr>
          <a:xfrm>
            <a:off x="381001" y="357721"/>
            <a:ext cx="6608941" cy="690029"/>
          </a:xfrm>
        </p:spPr>
        <p:txBody>
          <a:bodyPr/>
          <a:lstStyle/>
          <a:p>
            <a:r>
              <a:rPr lang="en-US"/>
              <a:t>UiPath Test Suite Family of Products</a:t>
            </a:r>
            <a:endParaRPr lang="en-PH"/>
          </a:p>
        </p:txBody>
      </p:sp>
      <p:sp>
        <p:nvSpPr>
          <p:cNvPr id="23" name="TextBox 22">
            <a:extLst>
              <a:ext uri="{FF2B5EF4-FFF2-40B4-BE49-F238E27FC236}">
                <a16:creationId xmlns:a16="http://schemas.microsoft.com/office/drawing/2014/main" id="{F1549D42-E29E-4C1F-A85E-B5165E8A72DE}"/>
              </a:ext>
            </a:extLst>
          </p:cNvPr>
          <p:cNvSpPr txBox="1"/>
          <p:nvPr/>
        </p:nvSpPr>
        <p:spPr>
          <a:xfrm>
            <a:off x="381001" y="3772372"/>
            <a:ext cx="3543497" cy="215444"/>
          </a:xfrm>
          <a:prstGeom prst="rect">
            <a:avLst/>
          </a:prstGeom>
          <a:noFill/>
        </p:spPr>
        <p:txBody>
          <a:bodyPr wrap="square" lIns="0" tIns="0" rIns="0" bIns="0" rtlCol="0">
            <a:noAutofit/>
          </a:bodyPr>
          <a:lstStyle/>
          <a:p>
            <a:pPr algn="ctr"/>
            <a:r>
              <a:rPr lang="en-US" sz="1400" b="1">
                <a:latin typeface="Arial"/>
                <a:cs typeface="Arial"/>
              </a:rPr>
              <a:t>Manage Testing and Analyze Results</a:t>
            </a:r>
          </a:p>
        </p:txBody>
      </p:sp>
      <p:sp>
        <p:nvSpPr>
          <p:cNvPr id="24" name="TextBox 23">
            <a:extLst>
              <a:ext uri="{FF2B5EF4-FFF2-40B4-BE49-F238E27FC236}">
                <a16:creationId xmlns:a16="http://schemas.microsoft.com/office/drawing/2014/main" id="{3C45A8A2-FFC8-4B05-A205-5BB264C18B2B}"/>
              </a:ext>
            </a:extLst>
          </p:cNvPr>
          <p:cNvSpPr txBox="1"/>
          <p:nvPr/>
        </p:nvSpPr>
        <p:spPr>
          <a:xfrm>
            <a:off x="4320512" y="3772372"/>
            <a:ext cx="3543497" cy="215444"/>
          </a:xfrm>
          <a:prstGeom prst="rect">
            <a:avLst/>
          </a:prstGeom>
          <a:noFill/>
        </p:spPr>
        <p:txBody>
          <a:bodyPr wrap="square" lIns="0" tIns="0" rIns="0" bIns="0" rtlCol="0">
            <a:noAutofit/>
          </a:bodyPr>
          <a:lstStyle/>
          <a:p>
            <a:pPr algn="ctr"/>
            <a:r>
              <a:rPr lang="en-US" sz="1400" b="1">
                <a:latin typeface="Arial"/>
                <a:cs typeface="Arial"/>
              </a:rPr>
              <a:t>Automate Tests &amp; Test Automations</a:t>
            </a:r>
          </a:p>
        </p:txBody>
      </p:sp>
      <p:sp>
        <p:nvSpPr>
          <p:cNvPr id="25" name="TextBox 24">
            <a:extLst>
              <a:ext uri="{FF2B5EF4-FFF2-40B4-BE49-F238E27FC236}">
                <a16:creationId xmlns:a16="http://schemas.microsoft.com/office/drawing/2014/main" id="{0C0D8521-0E8F-42EF-8697-ABEFB72D12E3}"/>
              </a:ext>
            </a:extLst>
          </p:cNvPr>
          <p:cNvSpPr txBox="1"/>
          <p:nvPr/>
        </p:nvSpPr>
        <p:spPr>
          <a:xfrm>
            <a:off x="8265916" y="3772372"/>
            <a:ext cx="3543497" cy="215444"/>
          </a:xfrm>
          <a:prstGeom prst="rect">
            <a:avLst/>
          </a:prstGeom>
          <a:noFill/>
        </p:spPr>
        <p:txBody>
          <a:bodyPr wrap="square" lIns="0" tIns="0" rIns="0" bIns="0" rtlCol="0">
            <a:noAutofit/>
          </a:bodyPr>
          <a:lstStyle/>
          <a:p>
            <a:pPr algn="ctr"/>
            <a:r>
              <a:rPr lang="en-US" sz="1400" b="1">
                <a:latin typeface="Arial"/>
                <a:cs typeface="Arial"/>
              </a:rPr>
              <a:t>Schedule and Execute Automations</a:t>
            </a:r>
          </a:p>
        </p:txBody>
      </p:sp>
      <p:pic>
        <p:nvPicPr>
          <p:cNvPr id="20" name="Picture 19" descr="A screenshot of a computer&#10;&#10;Description automatically generated">
            <a:extLst>
              <a:ext uri="{FF2B5EF4-FFF2-40B4-BE49-F238E27FC236}">
                <a16:creationId xmlns:a16="http://schemas.microsoft.com/office/drawing/2014/main" id="{A8F35403-B74B-4987-8CCC-B6A38DF54BA3}"/>
              </a:ext>
            </a:extLst>
          </p:cNvPr>
          <p:cNvPicPr preferRelativeResize="0">
            <a:picLocks/>
          </p:cNvPicPr>
          <p:nvPr/>
        </p:nvPicPr>
        <p:blipFill rotWithShape="1">
          <a:blip r:embed="rId3">
            <a:extLst>
              <a:ext uri="{28A0092B-C50C-407E-A947-70E740481C1C}">
                <a14:useLocalDpi xmlns:a14="http://schemas.microsoft.com/office/drawing/2010/main" val="0"/>
              </a:ext>
            </a:extLst>
          </a:blip>
          <a:srcRect t="2063" b="2063"/>
          <a:stretch/>
        </p:blipFill>
        <p:spPr>
          <a:xfrm>
            <a:off x="8265916" y="1697228"/>
            <a:ext cx="3543497" cy="1910991"/>
          </a:xfrm>
          <a:prstGeom prst="rect">
            <a:avLst/>
          </a:prstGeom>
          <a:ln>
            <a:solidFill>
              <a:schemeClr val="bg2">
                <a:lumMod val="75000"/>
              </a:schemeClr>
            </a:solidFill>
          </a:ln>
          <a:effectLst/>
        </p:spPr>
      </p:pic>
      <p:pic>
        <p:nvPicPr>
          <p:cNvPr id="37" name="Picture 2">
            <a:extLst>
              <a:ext uri="{FF2B5EF4-FFF2-40B4-BE49-F238E27FC236}">
                <a16:creationId xmlns:a16="http://schemas.microsoft.com/office/drawing/2014/main" id="{C8BBF702-1918-40E8-9EFC-ABECDD525B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64" t="1925" r="1464" b="1925"/>
          <a:stretch/>
        </p:blipFill>
        <p:spPr bwMode="auto">
          <a:xfrm>
            <a:off x="4320655" y="1697229"/>
            <a:ext cx="3543210" cy="1910339"/>
          </a:xfrm>
          <a:prstGeom prst="rect">
            <a:avLst/>
          </a:prstGeom>
          <a:ln>
            <a:solidFill>
              <a:schemeClr val="bg2">
                <a:lumMod val="75000"/>
              </a:schemeClr>
            </a:solidFill>
          </a:ln>
          <a:effectLst/>
          <a:extLst>
            <a:ext uri="{909E8E84-426E-40DD-AFC4-6F175D3DCCD1}">
              <a14:hiddenFill xmlns:a14="http://schemas.microsoft.com/office/drawing/2010/main">
                <a:solidFill>
                  <a:srgbClr val="FFFFFF"/>
                </a:solidFill>
              </a14:hiddenFill>
            </a:ext>
          </a:extLst>
        </p:spPr>
      </p:pic>
      <p:pic>
        <p:nvPicPr>
          <p:cNvPr id="38" name="Picture 37" descr="A screenshot of a cell phone&#10;&#10;Description automatically generated">
            <a:extLst>
              <a:ext uri="{FF2B5EF4-FFF2-40B4-BE49-F238E27FC236}">
                <a16:creationId xmlns:a16="http://schemas.microsoft.com/office/drawing/2014/main" id="{46BE1194-B886-4522-A6C9-4EC30733B7D9}"/>
              </a:ext>
            </a:extLst>
          </p:cNvPr>
          <p:cNvPicPr preferRelativeResize="0">
            <a:picLocks/>
          </p:cNvPicPr>
          <p:nvPr/>
        </p:nvPicPr>
        <p:blipFill rotWithShape="1">
          <a:blip r:embed="rId5"/>
          <a:srcRect r="9508"/>
          <a:stretch/>
        </p:blipFill>
        <p:spPr>
          <a:xfrm>
            <a:off x="381001" y="1697228"/>
            <a:ext cx="3543497" cy="1910991"/>
          </a:xfrm>
          <a:prstGeom prst="rect">
            <a:avLst/>
          </a:prstGeom>
          <a:ln>
            <a:solidFill>
              <a:schemeClr val="bg2">
                <a:lumMod val="75000"/>
              </a:schemeClr>
            </a:solidFill>
          </a:ln>
          <a:effectLst/>
        </p:spPr>
      </p:pic>
      <p:pic>
        <p:nvPicPr>
          <p:cNvPr id="41" name="Picture 40" descr="A picture containing drawing&#10;&#10;Description automatically generated">
            <a:extLst>
              <a:ext uri="{FF2B5EF4-FFF2-40B4-BE49-F238E27FC236}">
                <a16:creationId xmlns:a16="http://schemas.microsoft.com/office/drawing/2014/main" id="{F5E1E9DB-6D6F-4A4A-B2EB-F4D39FFBA24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23387" flipH="1">
            <a:off x="7913421" y="3094627"/>
            <a:ext cx="761736" cy="832065"/>
          </a:xfrm>
          <a:prstGeom prst="rect">
            <a:avLst/>
          </a:prstGeom>
          <a:effectLst/>
        </p:spPr>
      </p:pic>
      <p:grpSp>
        <p:nvGrpSpPr>
          <p:cNvPr id="4" name="Group 3">
            <a:extLst>
              <a:ext uri="{FF2B5EF4-FFF2-40B4-BE49-F238E27FC236}">
                <a16:creationId xmlns:a16="http://schemas.microsoft.com/office/drawing/2014/main" id="{733F770F-5423-48F3-A916-CD876C0F422B}"/>
              </a:ext>
            </a:extLst>
          </p:cNvPr>
          <p:cNvGrpSpPr/>
          <p:nvPr/>
        </p:nvGrpSpPr>
        <p:grpSpPr>
          <a:xfrm>
            <a:off x="381000" y="1060450"/>
            <a:ext cx="3543498" cy="517429"/>
            <a:chOff x="381000" y="1060450"/>
            <a:chExt cx="3543498" cy="517429"/>
          </a:xfrm>
        </p:grpSpPr>
        <p:sp>
          <p:nvSpPr>
            <p:cNvPr id="46" name="Rectangle 45">
              <a:extLst>
                <a:ext uri="{FF2B5EF4-FFF2-40B4-BE49-F238E27FC236}">
                  <a16:creationId xmlns:a16="http://schemas.microsoft.com/office/drawing/2014/main" id="{BC1E86D2-30CC-47A7-B02A-DE6CBDA77431}"/>
                </a:ext>
              </a:extLst>
            </p:cNvPr>
            <p:cNvSpPr/>
            <p:nvPr/>
          </p:nvSpPr>
          <p:spPr>
            <a:xfrm>
              <a:off x="381000" y="1060450"/>
              <a:ext cx="3543498" cy="51742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000"/>
                </a:spcAft>
              </a:pPr>
              <a:endParaRPr lang="en-US" sz="2000">
                <a:latin typeface="+mj-lt"/>
                <a:cs typeface="Arial"/>
              </a:endParaRPr>
            </a:p>
          </p:txBody>
        </p:sp>
        <p:pic>
          <p:nvPicPr>
            <p:cNvPr id="28" name="Picture 27" descr="A picture containing drawing&#10;&#10;Description automatically generated">
              <a:extLst>
                <a:ext uri="{FF2B5EF4-FFF2-40B4-BE49-F238E27FC236}">
                  <a16:creationId xmlns:a16="http://schemas.microsoft.com/office/drawing/2014/main" id="{5BBAB809-CD54-458E-81ED-C9EC3AC6FD50}"/>
                </a:ext>
              </a:extLst>
            </p:cNvPr>
            <p:cNvPicPr>
              <a:picLocks noChangeAspect="1"/>
            </p:cNvPicPr>
            <p:nvPr/>
          </p:nvPicPr>
          <p:blipFill>
            <a:blip r:embed="rId7"/>
            <a:stretch>
              <a:fillRect/>
            </a:stretch>
          </p:blipFill>
          <p:spPr>
            <a:xfrm>
              <a:off x="1026355" y="1168367"/>
              <a:ext cx="2252788" cy="301595"/>
            </a:xfrm>
            <a:prstGeom prst="rect">
              <a:avLst/>
            </a:prstGeom>
          </p:spPr>
        </p:pic>
      </p:grpSp>
      <p:grpSp>
        <p:nvGrpSpPr>
          <p:cNvPr id="5" name="Group 4">
            <a:extLst>
              <a:ext uri="{FF2B5EF4-FFF2-40B4-BE49-F238E27FC236}">
                <a16:creationId xmlns:a16="http://schemas.microsoft.com/office/drawing/2014/main" id="{5ECAA8DE-C300-49DD-8C0D-0F59FA392032}"/>
              </a:ext>
            </a:extLst>
          </p:cNvPr>
          <p:cNvGrpSpPr/>
          <p:nvPr/>
        </p:nvGrpSpPr>
        <p:grpSpPr>
          <a:xfrm>
            <a:off x="4323458" y="1060450"/>
            <a:ext cx="3543498" cy="517429"/>
            <a:chOff x="4323458" y="1060450"/>
            <a:chExt cx="3543498" cy="517429"/>
          </a:xfrm>
        </p:grpSpPr>
        <p:sp>
          <p:nvSpPr>
            <p:cNvPr id="47" name="Rectangle 46">
              <a:extLst>
                <a:ext uri="{FF2B5EF4-FFF2-40B4-BE49-F238E27FC236}">
                  <a16:creationId xmlns:a16="http://schemas.microsoft.com/office/drawing/2014/main" id="{FA04953F-DB6D-4DD6-855C-3F1C4C2DEA78}"/>
                </a:ext>
              </a:extLst>
            </p:cNvPr>
            <p:cNvSpPr/>
            <p:nvPr/>
          </p:nvSpPr>
          <p:spPr>
            <a:xfrm>
              <a:off x="4323458" y="1060450"/>
              <a:ext cx="3543498" cy="51742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000"/>
                </a:spcAft>
              </a:pPr>
              <a:endParaRPr lang="en-US" sz="2000">
                <a:latin typeface="+mj-lt"/>
                <a:cs typeface="Arial"/>
              </a:endParaRPr>
            </a:p>
          </p:txBody>
        </p:sp>
        <p:grpSp>
          <p:nvGrpSpPr>
            <p:cNvPr id="34" name="Group 33">
              <a:extLst>
                <a:ext uri="{FF2B5EF4-FFF2-40B4-BE49-F238E27FC236}">
                  <a16:creationId xmlns:a16="http://schemas.microsoft.com/office/drawing/2014/main" id="{87E3E856-A708-4D9B-ABDF-313512565736}"/>
                </a:ext>
              </a:extLst>
            </p:cNvPr>
            <p:cNvGrpSpPr>
              <a:grpSpLocks noChangeAspect="1"/>
            </p:cNvGrpSpPr>
            <p:nvPr/>
          </p:nvGrpSpPr>
          <p:grpSpPr>
            <a:xfrm>
              <a:off x="5116929" y="1131887"/>
              <a:ext cx="1956556" cy="369895"/>
              <a:chOff x="7811861" y="1726817"/>
              <a:chExt cx="1388614" cy="262523"/>
            </a:xfrm>
            <a:solidFill>
              <a:schemeClr val="accent1"/>
            </a:solidFill>
          </p:grpSpPr>
          <p:pic>
            <p:nvPicPr>
              <p:cNvPr id="35" name="Picture 34" descr="A picture containing object, clock&#10;&#10;Description automatically generated">
                <a:extLst>
                  <a:ext uri="{FF2B5EF4-FFF2-40B4-BE49-F238E27FC236}">
                    <a16:creationId xmlns:a16="http://schemas.microsoft.com/office/drawing/2014/main" id="{2F9587AA-49D0-4CCB-98D9-BFBB237BE804}"/>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Lst>
              </a:blip>
              <a:srcRect r="19269"/>
              <a:stretch/>
            </p:blipFill>
            <p:spPr>
              <a:xfrm>
                <a:off x="7811861" y="1726817"/>
                <a:ext cx="1132570" cy="262520"/>
              </a:xfrm>
              <a:prstGeom prst="rect">
                <a:avLst/>
              </a:prstGeom>
            </p:spPr>
          </p:pic>
          <p:pic>
            <p:nvPicPr>
              <p:cNvPr id="36" name="Picture 35" descr="A picture containing object, clock&#10;&#10;Description automatically generated">
                <a:extLst>
                  <a:ext uri="{FF2B5EF4-FFF2-40B4-BE49-F238E27FC236}">
                    <a16:creationId xmlns:a16="http://schemas.microsoft.com/office/drawing/2014/main" id="{2F1BD070-0EB5-4D9F-B624-78B0FA052FE5}"/>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Lst>
              </a:blip>
              <a:srcRect l="80731"/>
              <a:stretch/>
            </p:blipFill>
            <p:spPr>
              <a:xfrm>
                <a:off x="8930147" y="1726820"/>
                <a:ext cx="270328" cy="262520"/>
              </a:xfrm>
              <a:prstGeom prst="rect">
                <a:avLst/>
              </a:prstGeom>
            </p:spPr>
          </p:pic>
        </p:grpSp>
      </p:grpSp>
      <p:grpSp>
        <p:nvGrpSpPr>
          <p:cNvPr id="6" name="Group 5">
            <a:extLst>
              <a:ext uri="{FF2B5EF4-FFF2-40B4-BE49-F238E27FC236}">
                <a16:creationId xmlns:a16="http://schemas.microsoft.com/office/drawing/2014/main" id="{B846A651-F537-4C8A-9E4B-C760669A06DD}"/>
              </a:ext>
            </a:extLst>
          </p:cNvPr>
          <p:cNvGrpSpPr/>
          <p:nvPr/>
        </p:nvGrpSpPr>
        <p:grpSpPr>
          <a:xfrm>
            <a:off x="8265915" y="1060450"/>
            <a:ext cx="3543498" cy="517429"/>
            <a:chOff x="8265915" y="1060450"/>
            <a:chExt cx="3543498" cy="517429"/>
          </a:xfrm>
        </p:grpSpPr>
        <p:sp>
          <p:nvSpPr>
            <p:cNvPr id="48" name="Rectangle 47">
              <a:extLst>
                <a:ext uri="{FF2B5EF4-FFF2-40B4-BE49-F238E27FC236}">
                  <a16:creationId xmlns:a16="http://schemas.microsoft.com/office/drawing/2014/main" id="{A1BDEEE8-FB8C-4EA1-9CDA-98B813DFBE55}"/>
                </a:ext>
              </a:extLst>
            </p:cNvPr>
            <p:cNvSpPr/>
            <p:nvPr/>
          </p:nvSpPr>
          <p:spPr>
            <a:xfrm>
              <a:off x="8265915" y="1060450"/>
              <a:ext cx="3543498" cy="51742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spcAft>
                  <a:spcPts val="1000"/>
                </a:spcAft>
              </a:pPr>
              <a:endParaRPr lang="en-US" sz="2000">
                <a:latin typeface="+mj-lt"/>
                <a:cs typeface="Arial"/>
              </a:endParaRPr>
            </a:p>
          </p:txBody>
        </p:sp>
        <p:pic>
          <p:nvPicPr>
            <p:cNvPr id="50" name="Picture 49" descr="A picture containing clock, meter&#10;&#10;Description automatically generated">
              <a:extLst>
                <a:ext uri="{FF2B5EF4-FFF2-40B4-BE49-F238E27FC236}">
                  <a16:creationId xmlns:a16="http://schemas.microsoft.com/office/drawing/2014/main" id="{5FC7930B-517B-4417-802F-2ACA9463270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899362" y="1136569"/>
              <a:ext cx="2276605" cy="365190"/>
            </a:xfrm>
            <a:prstGeom prst="rect">
              <a:avLst/>
            </a:prstGeom>
          </p:spPr>
        </p:pic>
      </p:grpSp>
      <p:sp>
        <p:nvSpPr>
          <p:cNvPr id="55" name="Rectangle 54">
            <a:extLst>
              <a:ext uri="{FF2B5EF4-FFF2-40B4-BE49-F238E27FC236}">
                <a16:creationId xmlns:a16="http://schemas.microsoft.com/office/drawing/2014/main" id="{4D38B9D3-A16F-47B6-9DE2-171CBC8A2F3C}"/>
              </a:ext>
            </a:extLst>
          </p:cNvPr>
          <p:cNvSpPr/>
          <p:nvPr/>
        </p:nvSpPr>
        <p:spPr>
          <a:xfrm>
            <a:off x="381001" y="4445000"/>
            <a:ext cx="1054326" cy="79685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16000" tIns="540000" rIns="216000" rtlCol="0" anchor="ctr"/>
          <a:lstStyle/>
          <a:p>
            <a:pPr algn="ctr">
              <a:defRPr/>
            </a:pPr>
            <a:r>
              <a:rPr lang="en-GB" sz="1400" b="1">
                <a:solidFill>
                  <a:schemeClr val="bg1"/>
                </a:solidFill>
                <a:latin typeface="Open Sans" panose="020B0606030504020204" pitchFamily="34" charset="0"/>
                <a:ea typeface="Open Sans" panose="020B0606030504020204" pitchFamily="34" charset="0"/>
                <a:cs typeface="Open Sans" panose="020B0606030504020204" pitchFamily="34" charset="0"/>
              </a:rPr>
              <a:t>RPA</a:t>
            </a:r>
          </a:p>
        </p:txBody>
      </p:sp>
      <p:sp>
        <p:nvSpPr>
          <p:cNvPr id="57" name="Rectangle 56">
            <a:extLst>
              <a:ext uri="{FF2B5EF4-FFF2-40B4-BE49-F238E27FC236}">
                <a16:creationId xmlns:a16="http://schemas.microsoft.com/office/drawing/2014/main" id="{363F74BF-45DD-4B14-A794-9914C702E649}"/>
              </a:ext>
            </a:extLst>
          </p:cNvPr>
          <p:cNvSpPr/>
          <p:nvPr/>
        </p:nvSpPr>
        <p:spPr>
          <a:xfrm>
            <a:off x="1613352" y="4445000"/>
            <a:ext cx="1054326" cy="79685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lstStyle/>
          <a:p>
            <a:pPr defTabSz="914126"/>
            <a:endParaRPr lang="en-GB" sz="1400">
              <a:solidFill>
                <a:schemeClr val="tx1">
                  <a:lumMod val="85000"/>
                  <a:lumOff val="15000"/>
                </a:schemeClr>
              </a:solidFill>
              <a:latin typeface="+mj-lt"/>
              <a:ea typeface="Open Sans" panose="020B0306030504020204" pitchFamily="34" charset="0"/>
              <a:cs typeface="Open Sans" panose="020B0306030504020204" pitchFamily="34" charset="0"/>
            </a:endParaRPr>
          </a:p>
        </p:txBody>
      </p:sp>
      <p:sp>
        <p:nvSpPr>
          <p:cNvPr id="58" name="Rectangle 57">
            <a:extLst>
              <a:ext uri="{FF2B5EF4-FFF2-40B4-BE49-F238E27FC236}">
                <a16:creationId xmlns:a16="http://schemas.microsoft.com/office/drawing/2014/main" id="{DA07F2C0-E4B1-45B0-81D6-3035EA9C189F}"/>
              </a:ext>
            </a:extLst>
          </p:cNvPr>
          <p:cNvSpPr/>
          <p:nvPr/>
        </p:nvSpPr>
        <p:spPr>
          <a:xfrm>
            <a:off x="2845704" y="4445000"/>
            <a:ext cx="1054326" cy="796859"/>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lstStyle/>
          <a:p>
            <a:pPr defTabSz="914126"/>
            <a:endParaRPr lang="en-GB" sz="1400">
              <a:solidFill>
                <a:schemeClr val="tx1">
                  <a:lumMod val="85000"/>
                  <a:lumOff val="15000"/>
                </a:schemeClr>
              </a:solidFill>
              <a:latin typeface="+mj-lt"/>
              <a:ea typeface="Open Sans" panose="020B0306030504020204" pitchFamily="34" charset="0"/>
              <a:cs typeface="Open Sans" panose="020B0306030504020204" pitchFamily="34" charset="0"/>
            </a:endParaRPr>
          </a:p>
        </p:txBody>
      </p:sp>
      <p:sp>
        <p:nvSpPr>
          <p:cNvPr id="61" name="Rectangle 60">
            <a:extLst>
              <a:ext uri="{FF2B5EF4-FFF2-40B4-BE49-F238E27FC236}">
                <a16:creationId xmlns:a16="http://schemas.microsoft.com/office/drawing/2014/main" id="{8015A1B9-779F-415A-AAAA-0C17B3D7DB1B}"/>
              </a:ext>
            </a:extLst>
          </p:cNvPr>
          <p:cNvSpPr/>
          <p:nvPr/>
        </p:nvSpPr>
        <p:spPr>
          <a:xfrm>
            <a:off x="381001" y="5413441"/>
            <a:ext cx="1054326" cy="796859"/>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lstStyle/>
          <a:p>
            <a:pPr defTabSz="914126"/>
            <a:endParaRPr lang="en-GB" sz="1400">
              <a:solidFill>
                <a:schemeClr val="tx1">
                  <a:lumMod val="85000"/>
                  <a:lumOff val="15000"/>
                </a:schemeClr>
              </a:solidFill>
              <a:latin typeface="+mj-lt"/>
              <a:ea typeface="Open Sans" panose="020B0306030504020204" pitchFamily="34" charset="0"/>
              <a:cs typeface="Open Sans" panose="020B0306030504020204" pitchFamily="34" charset="0"/>
            </a:endParaRPr>
          </a:p>
        </p:txBody>
      </p:sp>
      <p:sp>
        <p:nvSpPr>
          <p:cNvPr id="62" name="Rectangle 61">
            <a:extLst>
              <a:ext uri="{FF2B5EF4-FFF2-40B4-BE49-F238E27FC236}">
                <a16:creationId xmlns:a16="http://schemas.microsoft.com/office/drawing/2014/main" id="{9A231779-5304-45B9-9345-B65B603058A1}"/>
              </a:ext>
            </a:extLst>
          </p:cNvPr>
          <p:cNvSpPr/>
          <p:nvPr/>
        </p:nvSpPr>
        <p:spPr>
          <a:xfrm>
            <a:off x="1613352" y="5413441"/>
            <a:ext cx="1054326" cy="79685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lstStyle/>
          <a:p>
            <a:pPr defTabSz="914126"/>
            <a:endParaRPr lang="en-GB" sz="1400">
              <a:solidFill>
                <a:schemeClr val="tx1">
                  <a:lumMod val="85000"/>
                  <a:lumOff val="15000"/>
                </a:schemeClr>
              </a:solidFill>
              <a:latin typeface="+mj-lt"/>
              <a:ea typeface="Open Sans" panose="020B0306030504020204" pitchFamily="34" charset="0"/>
              <a:cs typeface="Open Sans" panose="020B0306030504020204" pitchFamily="34" charset="0"/>
            </a:endParaRPr>
          </a:p>
        </p:txBody>
      </p:sp>
      <p:grpSp>
        <p:nvGrpSpPr>
          <p:cNvPr id="70" name="Group 69">
            <a:extLst>
              <a:ext uri="{FF2B5EF4-FFF2-40B4-BE49-F238E27FC236}">
                <a16:creationId xmlns:a16="http://schemas.microsoft.com/office/drawing/2014/main" id="{1F410E55-8D67-4F6E-B9E5-68A92B1A4585}"/>
              </a:ext>
            </a:extLst>
          </p:cNvPr>
          <p:cNvGrpSpPr/>
          <p:nvPr/>
        </p:nvGrpSpPr>
        <p:grpSpPr>
          <a:xfrm>
            <a:off x="4320655" y="4445000"/>
            <a:ext cx="6955357" cy="341915"/>
            <a:chOff x="4320655" y="4445000"/>
            <a:chExt cx="7488758" cy="368136"/>
          </a:xfrm>
        </p:grpSpPr>
        <p:pic>
          <p:nvPicPr>
            <p:cNvPr id="65" name="Graphic 64">
              <a:extLst>
                <a:ext uri="{FF2B5EF4-FFF2-40B4-BE49-F238E27FC236}">
                  <a16:creationId xmlns:a16="http://schemas.microsoft.com/office/drawing/2014/main" id="{269B60C2-FA3D-49C3-882B-5DC4C6590FE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320655" y="4445000"/>
              <a:ext cx="368136" cy="368136"/>
            </a:xfrm>
            <a:prstGeom prst="rect">
              <a:avLst/>
            </a:prstGeom>
          </p:spPr>
        </p:pic>
        <p:sp>
          <p:nvSpPr>
            <p:cNvPr id="69" name="TextBox 68">
              <a:extLst>
                <a:ext uri="{FF2B5EF4-FFF2-40B4-BE49-F238E27FC236}">
                  <a16:creationId xmlns:a16="http://schemas.microsoft.com/office/drawing/2014/main" id="{568CBE84-1FEF-40DF-A323-70FA6C802E6D}"/>
                </a:ext>
              </a:extLst>
            </p:cNvPr>
            <p:cNvSpPr txBox="1"/>
            <p:nvPr/>
          </p:nvSpPr>
          <p:spPr>
            <a:xfrm>
              <a:off x="4813300" y="4505957"/>
              <a:ext cx="6996113" cy="246221"/>
            </a:xfrm>
            <a:prstGeom prst="rect">
              <a:avLst/>
            </a:prstGeom>
            <a:noFill/>
          </p:spPr>
          <p:txBody>
            <a:bodyPr wrap="square" lIns="0" tIns="0" rIns="0" bIns="0">
              <a:spAutoFit/>
            </a:bodyPr>
            <a:lstStyle/>
            <a:p>
              <a:r>
                <a:rPr lang="en-US" sz="1600"/>
                <a:t>Production-grade automation, AI and orchestration brought to Testing</a:t>
              </a:r>
            </a:p>
          </p:txBody>
        </p:sp>
      </p:grpSp>
      <p:grpSp>
        <p:nvGrpSpPr>
          <p:cNvPr id="71" name="Group 70">
            <a:extLst>
              <a:ext uri="{FF2B5EF4-FFF2-40B4-BE49-F238E27FC236}">
                <a16:creationId xmlns:a16="http://schemas.microsoft.com/office/drawing/2014/main" id="{90F5F6F1-E9FC-4BE9-BCCE-8CBC7354A523}"/>
              </a:ext>
            </a:extLst>
          </p:cNvPr>
          <p:cNvGrpSpPr/>
          <p:nvPr/>
        </p:nvGrpSpPr>
        <p:grpSpPr>
          <a:xfrm>
            <a:off x="4320655" y="4919461"/>
            <a:ext cx="6955357" cy="341915"/>
            <a:chOff x="4320655" y="4445000"/>
            <a:chExt cx="7488758" cy="368136"/>
          </a:xfrm>
        </p:grpSpPr>
        <p:pic>
          <p:nvPicPr>
            <p:cNvPr id="72" name="Graphic 71">
              <a:extLst>
                <a:ext uri="{FF2B5EF4-FFF2-40B4-BE49-F238E27FC236}">
                  <a16:creationId xmlns:a16="http://schemas.microsoft.com/office/drawing/2014/main" id="{380E5B3C-3F72-49EE-BE07-04DF03573D5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320655" y="4445000"/>
              <a:ext cx="368136" cy="368136"/>
            </a:xfrm>
            <a:prstGeom prst="rect">
              <a:avLst/>
            </a:prstGeom>
          </p:spPr>
        </p:pic>
        <p:sp>
          <p:nvSpPr>
            <p:cNvPr id="73" name="TextBox 72">
              <a:extLst>
                <a:ext uri="{FF2B5EF4-FFF2-40B4-BE49-F238E27FC236}">
                  <a16:creationId xmlns:a16="http://schemas.microsoft.com/office/drawing/2014/main" id="{5EFCC768-B9BE-43B7-9433-C325DFF8A924}"/>
                </a:ext>
              </a:extLst>
            </p:cNvPr>
            <p:cNvSpPr txBox="1"/>
            <p:nvPr/>
          </p:nvSpPr>
          <p:spPr>
            <a:xfrm>
              <a:off x="4813300" y="4505958"/>
              <a:ext cx="6996113" cy="246221"/>
            </a:xfrm>
            <a:prstGeom prst="rect">
              <a:avLst/>
            </a:prstGeom>
            <a:noFill/>
          </p:spPr>
          <p:txBody>
            <a:bodyPr wrap="square" lIns="0" tIns="0" rIns="0" bIns="0">
              <a:spAutoFit/>
            </a:bodyPr>
            <a:lstStyle/>
            <a:p>
              <a:r>
                <a:rPr lang="en-US" sz="1600"/>
                <a:t>Automate any UI or API technology</a:t>
              </a:r>
            </a:p>
          </p:txBody>
        </p:sp>
      </p:grpSp>
      <p:grpSp>
        <p:nvGrpSpPr>
          <p:cNvPr id="74" name="Group 73">
            <a:extLst>
              <a:ext uri="{FF2B5EF4-FFF2-40B4-BE49-F238E27FC236}">
                <a16:creationId xmlns:a16="http://schemas.microsoft.com/office/drawing/2014/main" id="{997AFAE9-043D-4466-89DB-B36C26687338}"/>
              </a:ext>
            </a:extLst>
          </p:cNvPr>
          <p:cNvGrpSpPr/>
          <p:nvPr/>
        </p:nvGrpSpPr>
        <p:grpSpPr>
          <a:xfrm>
            <a:off x="4320655" y="5393922"/>
            <a:ext cx="6955357" cy="341915"/>
            <a:chOff x="4320655" y="4445000"/>
            <a:chExt cx="7488758" cy="368136"/>
          </a:xfrm>
        </p:grpSpPr>
        <p:pic>
          <p:nvPicPr>
            <p:cNvPr id="75" name="Graphic 74">
              <a:extLst>
                <a:ext uri="{FF2B5EF4-FFF2-40B4-BE49-F238E27FC236}">
                  <a16:creationId xmlns:a16="http://schemas.microsoft.com/office/drawing/2014/main" id="{9C1BC463-742B-4741-8072-62C1B2E5BAD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320655" y="4445000"/>
              <a:ext cx="368136" cy="368136"/>
            </a:xfrm>
            <a:prstGeom prst="rect">
              <a:avLst/>
            </a:prstGeom>
          </p:spPr>
        </p:pic>
        <p:sp>
          <p:nvSpPr>
            <p:cNvPr id="76" name="TextBox 75">
              <a:extLst>
                <a:ext uri="{FF2B5EF4-FFF2-40B4-BE49-F238E27FC236}">
                  <a16:creationId xmlns:a16="http://schemas.microsoft.com/office/drawing/2014/main" id="{D021C9EA-6D21-435D-8A90-E750454CEBE0}"/>
                </a:ext>
              </a:extLst>
            </p:cNvPr>
            <p:cNvSpPr txBox="1"/>
            <p:nvPr/>
          </p:nvSpPr>
          <p:spPr>
            <a:xfrm>
              <a:off x="4813300" y="4505958"/>
              <a:ext cx="6996113" cy="246221"/>
            </a:xfrm>
            <a:prstGeom prst="rect">
              <a:avLst/>
            </a:prstGeom>
            <a:noFill/>
          </p:spPr>
          <p:txBody>
            <a:bodyPr wrap="square" lIns="0" tIns="0" rIns="0" bIns="0">
              <a:spAutoFit/>
            </a:bodyPr>
            <a:lstStyle/>
            <a:p>
              <a:r>
                <a:rPr lang="en-US" sz="1600"/>
                <a:t>Share and reuse automations with the entire enterprise</a:t>
              </a:r>
            </a:p>
          </p:txBody>
        </p:sp>
      </p:grpSp>
      <p:grpSp>
        <p:nvGrpSpPr>
          <p:cNvPr id="77" name="Group 76">
            <a:extLst>
              <a:ext uri="{FF2B5EF4-FFF2-40B4-BE49-F238E27FC236}">
                <a16:creationId xmlns:a16="http://schemas.microsoft.com/office/drawing/2014/main" id="{7B1C8253-56E8-427D-804C-4EC9FCF6B37B}"/>
              </a:ext>
            </a:extLst>
          </p:cNvPr>
          <p:cNvGrpSpPr/>
          <p:nvPr/>
        </p:nvGrpSpPr>
        <p:grpSpPr>
          <a:xfrm>
            <a:off x="4320655" y="5868384"/>
            <a:ext cx="6955357" cy="341915"/>
            <a:chOff x="4320655" y="4445000"/>
            <a:chExt cx="7488758" cy="368136"/>
          </a:xfrm>
        </p:grpSpPr>
        <p:pic>
          <p:nvPicPr>
            <p:cNvPr id="78" name="Graphic 77">
              <a:extLst>
                <a:ext uri="{FF2B5EF4-FFF2-40B4-BE49-F238E27FC236}">
                  <a16:creationId xmlns:a16="http://schemas.microsoft.com/office/drawing/2014/main" id="{04A17D9C-551C-42AA-A64F-5AFC335EDFA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320655" y="4445000"/>
              <a:ext cx="368136" cy="368136"/>
            </a:xfrm>
            <a:prstGeom prst="rect">
              <a:avLst/>
            </a:prstGeom>
          </p:spPr>
        </p:pic>
        <p:sp>
          <p:nvSpPr>
            <p:cNvPr id="79" name="TextBox 78">
              <a:extLst>
                <a:ext uri="{FF2B5EF4-FFF2-40B4-BE49-F238E27FC236}">
                  <a16:creationId xmlns:a16="http://schemas.microsoft.com/office/drawing/2014/main" id="{7B17AEE1-5B72-4D41-871D-034FEF1CC8EC}"/>
                </a:ext>
              </a:extLst>
            </p:cNvPr>
            <p:cNvSpPr txBox="1"/>
            <p:nvPr/>
          </p:nvSpPr>
          <p:spPr>
            <a:xfrm>
              <a:off x="4813300" y="4505958"/>
              <a:ext cx="6996113" cy="246221"/>
            </a:xfrm>
            <a:prstGeom prst="rect">
              <a:avLst/>
            </a:prstGeom>
            <a:noFill/>
          </p:spPr>
          <p:txBody>
            <a:bodyPr wrap="square" lIns="0" tIns="0" rIns="0" bIns="0">
              <a:spAutoFit/>
            </a:bodyPr>
            <a:lstStyle/>
            <a:p>
              <a:r>
                <a:rPr lang="en-US" sz="1600"/>
                <a:t>Seamlessly integrates into your ALM and DevOps toolchain</a:t>
              </a:r>
            </a:p>
          </p:txBody>
        </p:sp>
      </p:grpSp>
      <p:pic>
        <p:nvPicPr>
          <p:cNvPr id="81" name="Graphic 80">
            <a:extLst>
              <a:ext uri="{FF2B5EF4-FFF2-40B4-BE49-F238E27FC236}">
                <a16:creationId xmlns:a16="http://schemas.microsoft.com/office/drawing/2014/main" id="{CFCE9E31-2C0F-4EAF-98C0-026E5901D39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3967" y="4470398"/>
            <a:ext cx="508395" cy="508395"/>
          </a:xfrm>
          <a:prstGeom prst="rect">
            <a:avLst/>
          </a:prstGeom>
        </p:spPr>
      </p:pic>
      <p:pic>
        <p:nvPicPr>
          <p:cNvPr id="1026" name="Picture 2">
            <a:extLst>
              <a:ext uri="{FF2B5EF4-FFF2-40B4-BE49-F238E27FC236}">
                <a16:creationId xmlns:a16="http://schemas.microsoft.com/office/drawing/2014/main" id="{AC9AAD0A-7B5F-4FE9-923E-F99859E31EA7}"/>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49041" y="4686187"/>
            <a:ext cx="782949" cy="314485"/>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Group 82">
            <a:extLst>
              <a:ext uri="{FF2B5EF4-FFF2-40B4-BE49-F238E27FC236}">
                <a16:creationId xmlns:a16="http://schemas.microsoft.com/office/drawing/2014/main" id="{0CFF5A82-591A-4BF0-8ADE-9D3C7C8168BC}"/>
              </a:ext>
            </a:extLst>
          </p:cNvPr>
          <p:cNvGrpSpPr/>
          <p:nvPr/>
        </p:nvGrpSpPr>
        <p:grpSpPr>
          <a:xfrm>
            <a:off x="2948816" y="4547673"/>
            <a:ext cx="847819" cy="591405"/>
            <a:chOff x="2949858" y="4526587"/>
            <a:chExt cx="847819" cy="591405"/>
          </a:xfrm>
        </p:grpSpPr>
        <p:pic>
          <p:nvPicPr>
            <p:cNvPr id="84" name="Picture 83">
              <a:extLst>
                <a:ext uri="{FF2B5EF4-FFF2-40B4-BE49-F238E27FC236}">
                  <a16:creationId xmlns:a16="http://schemas.microsoft.com/office/drawing/2014/main" id="{D17B0D4D-B9DB-471D-9C27-2922A4BE756E}"/>
                </a:ext>
              </a:extLst>
            </p:cNvPr>
            <p:cNvPicPr>
              <a:picLocks noChangeAspect="1"/>
            </p:cNvPicPr>
            <p:nvPr/>
          </p:nvPicPr>
          <p:blipFill>
            <a:blip r:embed="rId18"/>
            <a:srcRect/>
            <a:stretch/>
          </p:blipFill>
          <p:spPr>
            <a:xfrm>
              <a:off x="3318201" y="4782178"/>
              <a:ext cx="479476" cy="335814"/>
            </a:xfrm>
            <a:prstGeom prst="rect">
              <a:avLst/>
            </a:prstGeom>
          </p:spPr>
        </p:pic>
        <p:pic>
          <p:nvPicPr>
            <p:cNvPr id="85" name="Picture 84" descr="A close up of a logo&#10;&#10;Description automatically generated">
              <a:extLst>
                <a:ext uri="{FF2B5EF4-FFF2-40B4-BE49-F238E27FC236}">
                  <a16:creationId xmlns:a16="http://schemas.microsoft.com/office/drawing/2014/main" id="{D7323A37-3EA9-45E8-91CA-48CFA8DD740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Lst>
            </a:blip>
            <a:srcRect t="19733" b="24777"/>
            <a:stretch/>
          </p:blipFill>
          <p:spPr>
            <a:xfrm>
              <a:off x="2949858" y="4526587"/>
              <a:ext cx="575246" cy="319200"/>
            </a:xfrm>
            <a:prstGeom prst="rect">
              <a:avLst/>
            </a:prstGeom>
          </p:spPr>
        </p:pic>
      </p:grpSp>
      <p:grpSp>
        <p:nvGrpSpPr>
          <p:cNvPr id="86" name="Group 85">
            <a:extLst>
              <a:ext uri="{FF2B5EF4-FFF2-40B4-BE49-F238E27FC236}">
                <a16:creationId xmlns:a16="http://schemas.microsoft.com/office/drawing/2014/main" id="{D23CF0C5-A784-44FF-8B73-F79112D47EA2}"/>
              </a:ext>
            </a:extLst>
          </p:cNvPr>
          <p:cNvGrpSpPr/>
          <p:nvPr/>
        </p:nvGrpSpPr>
        <p:grpSpPr>
          <a:xfrm>
            <a:off x="436751" y="5506157"/>
            <a:ext cx="936476" cy="611427"/>
            <a:chOff x="403374" y="5538205"/>
            <a:chExt cx="936476" cy="611427"/>
          </a:xfrm>
        </p:grpSpPr>
        <p:pic>
          <p:nvPicPr>
            <p:cNvPr id="87" name="Picture 86">
              <a:extLst>
                <a:ext uri="{FF2B5EF4-FFF2-40B4-BE49-F238E27FC236}">
                  <a16:creationId xmlns:a16="http://schemas.microsoft.com/office/drawing/2014/main" id="{FDBFEE62-DC98-4618-9E4A-68DB690F09BE}"/>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072" y="5700368"/>
              <a:ext cx="331658" cy="449264"/>
            </a:xfrm>
            <a:prstGeom prst="rect">
              <a:avLst/>
            </a:prstGeom>
          </p:spPr>
        </p:pic>
        <p:pic>
          <p:nvPicPr>
            <p:cNvPr id="88" name="Picture 87" descr="A close up of a logo&#10;&#10;Description automatically generated">
              <a:extLst>
                <a:ext uri="{FF2B5EF4-FFF2-40B4-BE49-F238E27FC236}">
                  <a16:creationId xmlns:a16="http://schemas.microsoft.com/office/drawing/2014/main" id="{C7F0B9FE-3A07-455D-97EF-35EE6B572BDC}"/>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100000"/>
                      </a14:imgEffect>
                    </a14:imgLayer>
                  </a14:imgProps>
                </a:ext>
              </a:extLst>
            </a:blip>
            <a:stretch>
              <a:fillRect/>
            </a:stretch>
          </p:blipFill>
          <p:spPr>
            <a:xfrm>
              <a:off x="1029380" y="5557856"/>
              <a:ext cx="310470" cy="310470"/>
            </a:xfrm>
            <a:prstGeom prst="rect">
              <a:avLst/>
            </a:prstGeom>
          </p:spPr>
        </p:pic>
        <p:pic>
          <p:nvPicPr>
            <p:cNvPr id="89" name="Picture 88">
              <a:extLst>
                <a:ext uri="{FF2B5EF4-FFF2-40B4-BE49-F238E27FC236}">
                  <a16:creationId xmlns:a16="http://schemas.microsoft.com/office/drawing/2014/main" id="{E8FE6973-3672-4564-B010-AB74842391B4}"/>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100000"/>
                      </a14:imgEffect>
                    </a14:imgLayer>
                  </a14:imgProps>
                </a:ext>
              </a:extLst>
            </a:blip>
            <a:srcRect/>
            <a:stretch/>
          </p:blipFill>
          <p:spPr>
            <a:xfrm>
              <a:off x="403374" y="5538205"/>
              <a:ext cx="349772" cy="349772"/>
            </a:xfrm>
            <a:prstGeom prst="rect">
              <a:avLst/>
            </a:prstGeom>
          </p:spPr>
        </p:pic>
      </p:grpSp>
      <p:sp>
        <p:nvSpPr>
          <p:cNvPr id="94" name="Rectangle 93">
            <a:extLst>
              <a:ext uri="{FF2B5EF4-FFF2-40B4-BE49-F238E27FC236}">
                <a16:creationId xmlns:a16="http://schemas.microsoft.com/office/drawing/2014/main" id="{616967B6-F128-4FEF-8686-BA191334CC30}"/>
              </a:ext>
            </a:extLst>
          </p:cNvPr>
          <p:cNvSpPr/>
          <p:nvPr/>
        </p:nvSpPr>
        <p:spPr>
          <a:xfrm>
            <a:off x="2845704" y="5413441"/>
            <a:ext cx="1054326" cy="796859"/>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16000" tIns="540000" rIns="216000" rtlCol="0" anchor="ctr"/>
          <a:lstStyle/>
          <a:p>
            <a:pPr algn="ctr">
              <a:defRPr/>
            </a:pPr>
            <a:r>
              <a:rPr lang="en-GB" sz="1400" b="1">
                <a:solidFill>
                  <a:schemeClr val="bg1"/>
                </a:solidFill>
                <a:latin typeface="Open Sans" panose="020B0606030504020204" pitchFamily="34" charset="0"/>
                <a:ea typeface="Open Sans" panose="020B0606030504020204" pitchFamily="34" charset="0"/>
                <a:cs typeface="Open Sans" panose="020B0606030504020204" pitchFamily="34" charset="0"/>
              </a:rPr>
              <a:t>API</a:t>
            </a:r>
          </a:p>
        </p:txBody>
      </p:sp>
      <p:pic>
        <p:nvPicPr>
          <p:cNvPr id="93" name="Graphic 92">
            <a:extLst>
              <a:ext uri="{FF2B5EF4-FFF2-40B4-BE49-F238E27FC236}">
                <a16:creationId xmlns:a16="http://schemas.microsoft.com/office/drawing/2014/main" id="{04601726-F2DA-4A7F-873A-A865E93CF3E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118190" y="5432491"/>
            <a:ext cx="509354" cy="509354"/>
          </a:xfrm>
          <a:prstGeom prst="rect">
            <a:avLst/>
          </a:prstGeom>
        </p:spPr>
      </p:pic>
      <p:pic>
        <p:nvPicPr>
          <p:cNvPr id="49" name="Graphic 48">
            <a:extLst>
              <a:ext uri="{FF2B5EF4-FFF2-40B4-BE49-F238E27FC236}">
                <a16:creationId xmlns:a16="http://schemas.microsoft.com/office/drawing/2014/main" id="{EC9A938B-B6C5-4ACD-9659-3F1F917DA84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965678" y="5571065"/>
            <a:ext cx="349674" cy="499535"/>
          </a:xfrm>
          <a:prstGeom prst="rect">
            <a:avLst/>
          </a:prstGeom>
        </p:spPr>
      </p:pic>
    </p:spTree>
    <p:extLst>
      <p:ext uri="{BB962C8B-B14F-4D97-AF65-F5344CB8AC3E}">
        <p14:creationId xmlns:p14="http://schemas.microsoft.com/office/powerpoint/2010/main" val="390832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DC6DF894-6D13-4E1B-880F-85179AEF50DC}"/>
              </a:ext>
            </a:extLst>
          </p:cNvPr>
          <p:cNvSpPr/>
          <p:nvPr/>
        </p:nvSpPr>
        <p:spPr>
          <a:xfrm>
            <a:off x="6792751" y="1709356"/>
            <a:ext cx="2491795" cy="1719644"/>
          </a:xfrm>
          <a:prstGeom prst="rect">
            <a:avLst/>
          </a:prstGeom>
          <a:solidFill>
            <a:schemeClr val="accent1">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r>
              <a:rPr lang="en-US" sz="1400" b="1" dirty="0">
                <a:solidFill>
                  <a:srgbClr val="FFFFFF"/>
                </a:solidFill>
                <a:latin typeface="Arial"/>
                <a:cs typeface="Arial"/>
              </a:rPr>
              <a:t> </a:t>
            </a:r>
          </a:p>
        </p:txBody>
      </p:sp>
      <p:cxnSp>
        <p:nvCxnSpPr>
          <p:cNvPr id="267" name="Connector: Elbow 266">
            <a:extLst>
              <a:ext uri="{FF2B5EF4-FFF2-40B4-BE49-F238E27FC236}">
                <a16:creationId xmlns:a16="http://schemas.microsoft.com/office/drawing/2014/main" id="{8393EF86-70A4-42FB-9DA0-2725ACE48C3A}"/>
              </a:ext>
            </a:extLst>
          </p:cNvPr>
          <p:cNvCxnSpPr>
            <a:stCxn id="156" idx="2"/>
            <a:endCxn id="101" idx="3"/>
          </p:cNvCxnSpPr>
          <p:nvPr/>
        </p:nvCxnSpPr>
        <p:spPr>
          <a:xfrm rot="5400000">
            <a:off x="6567973" y="2834947"/>
            <a:ext cx="1188498" cy="1785293"/>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DB642FE-B058-A543-9C3D-B63282266B00}"/>
              </a:ext>
            </a:extLst>
          </p:cNvPr>
          <p:cNvSpPr>
            <a:spLocks noGrp="1"/>
          </p:cNvSpPr>
          <p:nvPr>
            <p:ph type="title"/>
          </p:nvPr>
        </p:nvSpPr>
        <p:spPr>
          <a:xfrm>
            <a:off x="388112" y="912967"/>
            <a:ext cx="9037179" cy="482522"/>
          </a:xfrm>
        </p:spPr>
        <p:txBody>
          <a:bodyPr>
            <a:noAutofit/>
          </a:bodyPr>
          <a:lstStyle/>
          <a:p>
            <a:r>
              <a:rPr lang="en-US" sz="1999" dirty="0">
                <a:latin typeface="Noto Sans" panose="020B0502040504020204" pitchFamily="34" charset="0"/>
                <a:ea typeface="Noto Sans" panose="020B0502040504020204" pitchFamily="34" charset="0"/>
                <a:cs typeface="Noto Sans" panose="020B0502040504020204" pitchFamily="34" charset="0"/>
              </a:rPr>
              <a:t>RPA Testing, Source Control and CICD – Simple Scenario</a:t>
            </a:r>
          </a:p>
        </p:txBody>
      </p:sp>
      <p:sp>
        <p:nvSpPr>
          <p:cNvPr id="85" name="Rectangle 84">
            <a:extLst>
              <a:ext uri="{FF2B5EF4-FFF2-40B4-BE49-F238E27FC236}">
                <a16:creationId xmlns:a16="http://schemas.microsoft.com/office/drawing/2014/main" id="{9BA13713-D5B7-41B9-8960-E394F5016A37}"/>
              </a:ext>
            </a:extLst>
          </p:cNvPr>
          <p:cNvSpPr/>
          <p:nvPr/>
        </p:nvSpPr>
        <p:spPr>
          <a:xfrm>
            <a:off x="7823283" y="4138708"/>
            <a:ext cx="382385" cy="31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 name="Slide Number Placeholder 4">
            <a:extLst>
              <a:ext uri="{FF2B5EF4-FFF2-40B4-BE49-F238E27FC236}">
                <a16:creationId xmlns:a16="http://schemas.microsoft.com/office/drawing/2014/main" id="{174266AA-52A9-4942-95A3-2A3DD4EF1BDA}"/>
              </a:ext>
            </a:extLst>
          </p:cNvPr>
          <p:cNvSpPr>
            <a:spLocks noGrp="1"/>
          </p:cNvSpPr>
          <p:nvPr>
            <p:ph type="sldNum" sz="quarter" idx="12"/>
          </p:nvPr>
        </p:nvSpPr>
        <p:spPr/>
        <p:txBody>
          <a:bodyPr/>
          <a:lstStyle/>
          <a:p>
            <a:fld id="{2DE7D08D-A2F3-454D-951E-AB1F975D59ED}" type="slidenum">
              <a:rPr lang="en-US">
                <a:solidFill>
                  <a:srgbClr val="000000"/>
                </a:solidFill>
              </a:rPr>
              <a:pPr/>
              <a:t>19</a:t>
            </a:fld>
            <a:endParaRPr lang="en-US" dirty="0">
              <a:solidFill>
                <a:srgbClr val="000000"/>
              </a:solidFill>
            </a:endParaRPr>
          </a:p>
        </p:txBody>
      </p:sp>
      <p:grpSp>
        <p:nvGrpSpPr>
          <p:cNvPr id="137" name="Group 136">
            <a:extLst>
              <a:ext uri="{FF2B5EF4-FFF2-40B4-BE49-F238E27FC236}">
                <a16:creationId xmlns:a16="http://schemas.microsoft.com/office/drawing/2014/main" id="{A73E2BBC-3295-6245-A038-BB451CBEF829}"/>
              </a:ext>
            </a:extLst>
          </p:cNvPr>
          <p:cNvGrpSpPr/>
          <p:nvPr/>
        </p:nvGrpSpPr>
        <p:grpSpPr>
          <a:xfrm>
            <a:off x="389698" y="301362"/>
            <a:ext cx="2164858" cy="602082"/>
            <a:chOff x="9661637" y="204641"/>
            <a:chExt cx="2165422" cy="602239"/>
          </a:xfrm>
        </p:grpSpPr>
        <p:pic>
          <p:nvPicPr>
            <p:cNvPr id="139" name="Picture 138" descr="A close up of a logo&#10;&#10;Description automatically generated">
              <a:extLst>
                <a:ext uri="{FF2B5EF4-FFF2-40B4-BE49-F238E27FC236}">
                  <a16:creationId xmlns:a16="http://schemas.microsoft.com/office/drawing/2014/main" id="{570DE2F9-F60F-B745-AF27-8DDA4E19F387}"/>
                </a:ext>
              </a:extLst>
            </p:cNvPr>
            <p:cNvPicPr>
              <a:picLocks noChangeAspect="1"/>
            </p:cNvPicPr>
            <p:nvPr/>
          </p:nvPicPr>
          <p:blipFill rotWithShape="1">
            <a:blip r:embed="rId3">
              <a:extLst>
                <a:ext uri="{28A0092B-C50C-407E-A947-70E740481C1C}">
                  <a14:useLocalDpi xmlns:a14="http://schemas.microsoft.com/office/drawing/2010/main" val="0"/>
                </a:ext>
              </a:extLst>
            </a:blip>
            <a:srcRect r="81820" b="37710"/>
            <a:stretch/>
          </p:blipFill>
          <p:spPr>
            <a:xfrm>
              <a:off x="9661637" y="338836"/>
              <a:ext cx="336624" cy="333847"/>
            </a:xfrm>
            <a:prstGeom prst="rect">
              <a:avLst/>
            </a:prstGeom>
          </p:spPr>
        </p:pic>
        <p:sp>
          <p:nvSpPr>
            <p:cNvPr id="140" name="TextBox 139">
              <a:extLst>
                <a:ext uri="{FF2B5EF4-FFF2-40B4-BE49-F238E27FC236}">
                  <a16:creationId xmlns:a16="http://schemas.microsoft.com/office/drawing/2014/main" id="{52AB73FF-77C6-2D44-B6E2-808AF4216E15}"/>
                </a:ext>
              </a:extLst>
            </p:cNvPr>
            <p:cNvSpPr txBox="1"/>
            <p:nvPr/>
          </p:nvSpPr>
          <p:spPr>
            <a:xfrm>
              <a:off x="9998260" y="204641"/>
              <a:ext cx="1828799" cy="602239"/>
            </a:xfrm>
            <a:prstGeom prst="rect">
              <a:avLst/>
            </a:prstGeom>
            <a:noFill/>
          </p:spPr>
          <p:txBody>
            <a:bodyPr wrap="square" lIns="0" tIns="0" rIns="0" bIns="0" rtlCol="0" anchor="ctr">
              <a:noAutofit/>
            </a:bodyPr>
            <a:lstStyle/>
            <a:p>
              <a:r>
                <a:rPr lang="en-US" sz="1799" b="1" dirty="0">
                  <a:solidFill>
                    <a:srgbClr val="000000"/>
                  </a:solidFill>
                  <a:latin typeface="Noto Sans" panose="020B0502040504020204" pitchFamily="34" charset="0"/>
                  <a:ea typeface="Noto Sans" panose="020B0502040504020204" pitchFamily="34" charset="0"/>
                  <a:cs typeface="Noto Sans" panose="020B0502040504020204" pitchFamily="34" charset="0"/>
                </a:rPr>
                <a:t>Test Suite</a:t>
              </a:r>
            </a:p>
          </p:txBody>
        </p:sp>
      </p:grpSp>
      <p:sp>
        <p:nvSpPr>
          <p:cNvPr id="181" name="Rectangle 180">
            <a:extLst>
              <a:ext uri="{FF2B5EF4-FFF2-40B4-BE49-F238E27FC236}">
                <a16:creationId xmlns:a16="http://schemas.microsoft.com/office/drawing/2014/main" id="{B37B2958-B670-4445-95CF-53F5004E9F02}"/>
              </a:ext>
            </a:extLst>
          </p:cNvPr>
          <p:cNvSpPr/>
          <p:nvPr/>
        </p:nvSpPr>
        <p:spPr bwMode="gray">
          <a:xfrm>
            <a:off x="2475143" y="2100387"/>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83" name="Rectangle 182">
            <a:extLst>
              <a:ext uri="{FF2B5EF4-FFF2-40B4-BE49-F238E27FC236}">
                <a16:creationId xmlns:a16="http://schemas.microsoft.com/office/drawing/2014/main" id="{2C8C6C44-8048-C442-AE82-7D8909F82E70}"/>
              </a:ext>
            </a:extLst>
          </p:cNvPr>
          <p:cNvSpPr/>
          <p:nvPr/>
        </p:nvSpPr>
        <p:spPr bwMode="gray">
          <a:xfrm>
            <a:off x="5680884" y="2832437"/>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23" name="Rectangle 222">
            <a:extLst>
              <a:ext uri="{FF2B5EF4-FFF2-40B4-BE49-F238E27FC236}">
                <a16:creationId xmlns:a16="http://schemas.microsoft.com/office/drawing/2014/main" id="{D489E07E-E5EA-6E4B-9D34-BD55E628DC26}"/>
              </a:ext>
            </a:extLst>
          </p:cNvPr>
          <p:cNvSpPr/>
          <p:nvPr/>
        </p:nvSpPr>
        <p:spPr>
          <a:xfrm>
            <a:off x="1087081" y="2039975"/>
            <a:ext cx="2113857" cy="697330"/>
          </a:xfrm>
          <a:prstGeom prst="rect">
            <a:avLst/>
          </a:prstGeom>
          <a:solidFill>
            <a:schemeClr val="accent1">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nSpc>
                <a:spcPct val="150000"/>
              </a:lnSpc>
            </a:pPr>
            <a:r>
              <a:rPr lang="en-US" sz="1200" b="1" dirty="0">
                <a:solidFill>
                  <a:schemeClr val="tx1"/>
                </a:solidFill>
                <a:latin typeface="Noto Sans" panose="020B0502040504020204" pitchFamily="34" charset="0"/>
                <a:ea typeface="Noto Sans" panose="020B0502040504020204" pitchFamily="34" charset="0"/>
                <a:cs typeface="Noto Sans" panose="020B0502040504020204" pitchFamily="34" charset="0"/>
              </a:rPr>
              <a:t>  Version Control System</a:t>
            </a:r>
          </a:p>
          <a:p>
            <a:pPr>
              <a:lnSpc>
                <a:spcPct val="150000"/>
              </a:lnSpc>
            </a:pPr>
            <a:r>
              <a:rPr lang="en-US" sz="1200" b="1" dirty="0">
                <a:solidFill>
                  <a:schemeClr val="tx1"/>
                </a:solidFill>
                <a:latin typeface="Noto Sans" panose="020B0502040504020204" pitchFamily="34" charset="0"/>
                <a:ea typeface="Noto Sans" panose="020B0502040504020204" pitchFamily="34" charset="0"/>
                <a:cs typeface="Noto Sans" panose="020B0502040504020204" pitchFamily="34" charset="0"/>
              </a:rPr>
              <a:t> (GIT, SVN, TFS)</a:t>
            </a:r>
          </a:p>
        </p:txBody>
      </p:sp>
      <p:sp>
        <p:nvSpPr>
          <p:cNvPr id="224" name="Rectangle 223">
            <a:extLst>
              <a:ext uri="{FF2B5EF4-FFF2-40B4-BE49-F238E27FC236}">
                <a16:creationId xmlns:a16="http://schemas.microsoft.com/office/drawing/2014/main" id="{99AF5832-7071-BF4D-BEED-76DFDBE2F279}"/>
              </a:ext>
            </a:extLst>
          </p:cNvPr>
          <p:cNvSpPr/>
          <p:nvPr/>
        </p:nvSpPr>
        <p:spPr>
          <a:xfrm>
            <a:off x="3849913" y="1882163"/>
            <a:ext cx="1433398" cy="1012954"/>
          </a:xfrm>
          <a:prstGeom prst="rect">
            <a:avLst/>
          </a:prstGeom>
          <a:solidFill>
            <a:schemeClr val="accent1">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CI/CD Tool (Jenkins, Azure DevOps, etc.)</a:t>
            </a:r>
          </a:p>
        </p:txBody>
      </p:sp>
      <p:cxnSp>
        <p:nvCxnSpPr>
          <p:cNvPr id="98" name="Straight Arrow Connector 97">
            <a:extLst>
              <a:ext uri="{FF2B5EF4-FFF2-40B4-BE49-F238E27FC236}">
                <a16:creationId xmlns:a16="http://schemas.microsoft.com/office/drawing/2014/main" id="{0A9D3912-E3B5-4DC2-A955-36B536D95E58}"/>
              </a:ext>
            </a:extLst>
          </p:cNvPr>
          <p:cNvCxnSpPr>
            <a:cxnSpLocks/>
            <a:stCxn id="223" idx="2"/>
            <a:endCxn id="178" idx="0"/>
          </p:cNvCxnSpPr>
          <p:nvPr/>
        </p:nvCxnSpPr>
        <p:spPr>
          <a:xfrm flipH="1">
            <a:off x="2128915" y="2737305"/>
            <a:ext cx="15094" cy="1070389"/>
          </a:xfrm>
          <a:prstGeom prst="straightConnector1">
            <a:avLst/>
          </a:prstGeom>
          <a:ln w="9525" cap="flat" cmpd="sng" algn="ctr">
            <a:solidFill>
              <a:schemeClr val="tx2"/>
            </a:solidFill>
            <a:prstDash val="solid"/>
            <a:round/>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517449-609B-422C-B194-F5FE1AB89DB9}"/>
              </a:ext>
            </a:extLst>
          </p:cNvPr>
          <p:cNvSpPr txBox="1"/>
          <p:nvPr/>
        </p:nvSpPr>
        <p:spPr>
          <a:xfrm>
            <a:off x="1087081" y="3159427"/>
            <a:ext cx="1119326" cy="230772"/>
          </a:xfrm>
          <a:prstGeom prst="rect">
            <a:avLst/>
          </a:prstGeom>
          <a:noFill/>
          <a:ln w="28575">
            <a:noFill/>
            <a:miter lim="800000"/>
            <a:headEnd/>
            <a:tailEnd/>
          </a:ln>
          <a:effectLst/>
        </p:spPr>
        <p:txBody>
          <a:bodyPr wrap="square" lIns="45708" rtlCol="0" anchor="t">
            <a:spAutoFit/>
          </a:bodyPr>
          <a:lstStyle/>
          <a:p>
            <a:pPr algn="l"/>
            <a:r>
              <a:rPr lang="en-US" sz="900" dirty="0">
                <a:latin typeface="Noto Sans SemBd" panose="020B0702040504020204" pitchFamily="34"/>
                <a:ea typeface="Noto Sans SemBd" panose="020B0702040504020204" pitchFamily="34"/>
                <a:cs typeface="Noto Sans SemBd" panose="020B0702040504020204" pitchFamily="34"/>
              </a:rPr>
              <a:t>Commit Changes</a:t>
            </a:r>
          </a:p>
        </p:txBody>
      </p:sp>
      <p:sp>
        <p:nvSpPr>
          <p:cNvPr id="156" name="Rectangle 155">
            <a:extLst>
              <a:ext uri="{FF2B5EF4-FFF2-40B4-BE49-F238E27FC236}">
                <a16:creationId xmlns:a16="http://schemas.microsoft.com/office/drawing/2014/main" id="{4E765A5A-42D9-4481-BB63-D41584F18F59}"/>
              </a:ext>
            </a:extLst>
          </p:cNvPr>
          <p:cNvSpPr/>
          <p:nvPr/>
        </p:nvSpPr>
        <p:spPr>
          <a:xfrm>
            <a:off x="6995070" y="2787290"/>
            <a:ext cx="2119597" cy="346054"/>
          </a:xfrm>
          <a:prstGeom prst="rect">
            <a:avLst/>
          </a:prstGeom>
          <a:solidFill>
            <a:schemeClr val="accent4">
              <a:lumMod val="60000"/>
              <a:lumOff val="40000"/>
            </a:schemeClr>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Test</a:t>
            </a:r>
          </a:p>
        </p:txBody>
      </p:sp>
      <p:sp>
        <p:nvSpPr>
          <p:cNvPr id="157" name="Rectangle 156">
            <a:extLst>
              <a:ext uri="{FF2B5EF4-FFF2-40B4-BE49-F238E27FC236}">
                <a16:creationId xmlns:a16="http://schemas.microsoft.com/office/drawing/2014/main" id="{447DEC26-4F2E-4D2B-AA27-CEB2A9CC288E}"/>
              </a:ext>
            </a:extLst>
          </p:cNvPr>
          <p:cNvSpPr/>
          <p:nvPr/>
        </p:nvSpPr>
        <p:spPr>
          <a:xfrm>
            <a:off x="6978850" y="2217557"/>
            <a:ext cx="2119597" cy="346054"/>
          </a:xfrm>
          <a:prstGeom prst="rect">
            <a:avLst/>
          </a:prstGeom>
          <a:solidFill>
            <a:srgbClr val="00B050"/>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Production</a:t>
            </a:r>
          </a:p>
        </p:txBody>
      </p:sp>
      <p:sp>
        <p:nvSpPr>
          <p:cNvPr id="165" name="Rectangle 164">
            <a:extLst>
              <a:ext uri="{FF2B5EF4-FFF2-40B4-BE49-F238E27FC236}">
                <a16:creationId xmlns:a16="http://schemas.microsoft.com/office/drawing/2014/main" id="{F9553D17-B32A-4ABE-BA50-844095247C7F}"/>
              </a:ext>
            </a:extLst>
          </p:cNvPr>
          <p:cNvSpPr/>
          <p:nvPr/>
        </p:nvSpPr>
        <p:spPr bwMode="gray">
          <a:xfrm>
            <a:off x="11336034" y="2171538"/>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12" name="Rectangle 211">
            <a:extLst>
              <a:ext uri="{FF2B5EF4-FFF2-40B4-BE49-F238E27FC236}">
                <a16:creationId xmlns:a16="http://schemas.microsoft.com/office/drawing/2014/main" id="{43A9A80E-906B-4C57-B4C2-A1B6DF3869B8}"/>
              </a:ext>
            </a:extLst>
          </p:cNvPr>
          <p:cNvSpPr/>
          <p:nvPr/>
        </p:nvSpPr>
        <p:spPr bwMode="gray">
          <a:xfrm>
            <a:off x="9233084" y="2388640"/>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grpSp>
        <p:nvGrpSpPr>
          <p:cNvPr id="297" name="Group 296">
            <a:extLst>
              <a:ext uri="{FF2B5EF4-FFF2-40B4-BE49-F238E27FC236}">
                <a16:creationId xmlns:a16="http://schemas.microsoft.com/office/drawing/2014/main" id="{A14F3077-2294-4987-9705-4CD45512B43D}"/>
              </a:ext>
            </a:extLst>
          </p:cNvPr>
          <p:cNvGrpSpPr/>
          <p:nvPr/>
        </p:nvGrpSpPr>
        <p:grpSpPr>
          <a:xfrm>
            <a:off x="7862507" y="3990843"/>
            <a:ext cx="382385" cy="462871"/>
            <a:chOff x="7202245" y="3936107"/>
            <a:chExt cx="1594957" cy="1930667"/>
          </a:xfrm>
        </p:grpSpPr>
        <p:sp>
          <p:nvSpPr>
            <p:cNvPr id="298" name="Freeform 146">
              <a:extLst>
                <a:ext uri="{FF2B5EF4-FFF2-40B4-BE49-F238E27FC236}">
                  <a16:creationId xmlns:a16="http://schemas.microsoft.com/office/drawing/2014/main" id="{E20C603E-3BF0-4758-96F6-58C3D7385958}"/>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99" name="Freeform: Shape 204">
              <a:extLst>
                <a:ext uri="{FF2B5EF4-FFF2-40B4-BE49-F238E27FC236}">
                  <a16:creationId xmlns:a16="http://schemas.microsoft.com/office/drawing/2014/main" id="{201C96CB-B7ED-4754-B062-916D84B12B2A}"/>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300" name="Freeform 148">
              <a:extLst>
                <a:ext uri="{FF2B5EF4-FFF2-40B4-BE49-F238E27FC236}">
                  <a16:creationId xmlns:a16="http://schemas.microsoft.com/office/drawing/2014/main" id="{D9E14801-666E-4DC3-A907-5504E2AE7FF7}"/>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grpSp>
        <p:nvGrpSpPr>
          <p:cNvPr id="13" name="Group 12">
            <a:extLst>
              <a:ext uri="{FF2B5EF4-FFF2-40B4-BE49-F238E27FC236}">
                <a16:creationId xmlns:a16="http://schemas.microsoft.com/office/drawing/2014/main" id="{3CE3E274-3F0C-4C6A-9625-08A7BB751094}"/>
              </a:ext>
            </a:extLst>
          </p:cNvPr>
          <p:cNvGrpSpPr/>
          <p:nvPr/>
        </p:nvGrpSpPr>
        <p:grpSpPr>
          <a:xfrm>
            <a:off x="9613067" y="1981946"/>
            <a:ext cx="1966310" cy="813388"/>
            <a:chOff x="9325155" y="413623"/>
            <a:chExt cx="1966822" cy="813600"/>
          </a:xfrm>
        </p:grpSpPr>
        <p:sp>
          <p:nvSpPr>
            <p:cNvPr id="230" name="TextBox 229">
              <a:extLst>
                <a:ext uri="{FF2B5EF4-FFF2-40B4-BE49-F238E27FC236}">
                  <a16:creationId xmlns:a16="http://schemas.microsoft.com/office/drawing/2014/main" id="{7A72E92F-DC72-9343-AE7F-A00EBD003040}"/>
                </a:ext>
              </a:extLst>
            </p:cNvPr>
            <p:cNvSpPr txBox="1"/>
            <p:nvPr/>
          </p:nvSpPr>
          <p:spPr>
            <a:xfrm>
              <a:off x="9841771" y="903218"/>
              <a:ext cx="883896" cy="230832"/>
            </a:xfrm>
            <a:prstGeom prst="rect">
              <a:avLst/>
            </a:prstGeom>
            <a:noFill/>
            <a:ln w="28575">
              <a:noFill/>
              <a:miter lim="800000"/>
              <a:headEnd/>
              <a:tailEnd/>
            </a:ln>
            <a:effectLst/>
          </p:spPr>
          <p:txBody>
            <a:bodyPr wrap="none" lIns="45708" rtlCol="0" anchor="ctr">
              <a:spAutoFit/>
            </a:bodyPr>
            <a:lstStyle/>
            <a:p>
              <a:r>
                <a:rPr lang="en-US" sz="900" b="1" dirty="0">
                  <a:solidFill>
                    <a:srgbClr val="000000"/>
                  </a:solidFill>
                  <a:latin typeface="Noto Sans SemBd" panose="020B0702040504020204" pitchFamily="34"/>
                  <a:ea typeface="Noto Sans SemBd" panose="020B0702040504020204" pitchFamily="34"/>
                  <a:cs typeface="Noto Sans SemBd" panose="020B0702040504020204" pitchFamily="34"/>
                </a:rPr>
                <a:t>Functional Bots</a:t>
              </a:r>
            </a:p>
          </p:txBody>
        </p:sp>
        <p:grpSp>
          <p:nvGrpSpPr>
            <p:cNvPr id="237" name="Group 236">
              <a:extLst>
                <a:ext uri="{FF2B5EF4-FFF2-40B4-BE49-F238E27FC236}">
                  <a16:creationId xmlns:a16="http://schemas.microsoft.com/office/drawing/2014/main" id="{A81C8F33-5BF1-8441-968C-AE4F4A2DCFA8}"/>
                </a:ext>
              </a:extLst>
            </p:cNvPr>
            <p:cNvGrpSpPr/>
            <p:nvPr/>
          </p:nvGrpSpPr>
          <p:grpSpPr>
            <a:xfrm>
              <a:off x="9661970" y="554505"/>
              <a:ext cx="215268" cy="260578"/>
              <a:chOff x="9568115" y="2907901"/>
              <a:chExt cx="293915" cy="355779"/>
            </a:xfrm>
          </p:grpSpPr>
          <p:sp>
            <p:nvSpPr>
              <p:cNvPr id="238" name="Freeform 213">
                <a:extLst>
                  <a:ext uri="{FF2B5EF4-FFF2-40B4-BE49-F238E27FC236}">
                    <a16:creationId xmlns:a16="http://schemas.microsoft.com/office/drawing/2014/main" id="{1F8D47C2-CDA7-C345-BB32-BC1C626DBCC3}"/>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39" name="Freeform: Shape 204">
                <a:extLst>
                  <a:ext uri="{FF2B5EF4-FFF2-40B4-BE49-F238E27FC236}">
                    <a16:creationId xmlns:a16="http://schemas.microsoft.com/office/drawing/2014/main" id="{482F7487-10A4-B24E-930B-C2737A33E58C}"/>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grpSp>
          <p:nvGrpSpPr>
            <p:cNvPr id="339" name="Group 338">
              <a:extLst>
                <a:ext uri="{FF2B5EF4-FFF2-40B4-BE49-F238E27FC236}">
                  <a16:creationId xmlns:a16="http://schemas.microsoft.com/office/drawing/2014/main" id="{2A6234C0-BD49-4696-B33F-7E3759C7DBB1}"/>
                </a:ext>
              </a:extLst>
            </p:cNvPr>
            <p:cNvGrpSpPr/>
            <p:nvPr/>
          </p:nvGrpSpPr>
          <p:grpSpPr>
            <a:xfrm>
              <a:off x="10064274" y="554505"/>
              <a:ext cx="215268" cy="260578"/>
              <a:chOff x="9568115" y="2907901"/>
              <a:chExt cx="293915" cy="355779"/>
            </a:xfrm>
          </p:grpSpPr>
          <p:sp>
            <p:nvSpPr>
              <p:cNvPr id="340" name="Freeform 213">
                <a:extLst>
                  <a:ext uri="{FF2B5EF4-FFF2-40B4-BE49-F238E27FC236}">
                    <a16:creationId xmlns:a16="http://schemas.microsoft.com/office/drawing/2014/main" id="{CB7CB41E-E3AA-4C91-B159-FAFD2FD27B3C}"/>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1" name="Freeform: Shape 204">
                <a:extLst>
                  <a:ext uri="{FF2B5EF4-FFF2-40B4-BE49-F238E27FC236}">
                    <a16:creationId xmlns:a16="http://schemas.microsoft.com/office/drawing/2014/main" id="{AC95CDFE-25AC-4846-80AD-428CDD76510A}"/>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grpSp>
          <p:nvGrpSpPr>
            <p:cNvPr id="342" name="Group 341">
              <a:extLst>
                <a:ext uri="{FF2B5EF4-FFF2-40B4-BE49-F238E27FC236}">
                  <a16:creationId xmlns:a16="http://schemas.microsoft.com/office/drawing/2014/main" id="{16562DEA-02B5-4344-8667-AC4116D3A7EE}"/>
                </a:ext>
              </a:extLst>
            </p:cNvPr>
            <p:cNvGrpSpPr/>
            <p:nvPr/>
          </p:nvGrpSpPr>
          <p:grpSpPr>
            <a:xfrm>
              <a:off x="10464607" y="557855"/>
              <a:ext cx="215268" cy="260578"/>
              <a:chOff x="9568115" y="2907901"/>
              <a:chExt cx="293915" cy="355779"/>
            </a:xfrm>
          </p:grpSpPr>
          <p:sp>
            <p:nvSpPr>
              <p:cNvPr id="343" name="Freeform 213">
                <a:extLst>
                  <a:ext uri="{FF2B5EF4-FFF2-40B4-BE49-F238E27FC236}">
                    <a16:creationId xmlns:a16="http://schemas.microsoft.com/office/drawing/2014/main" id="{FAB3DDB0-EF5C-4EF3-895F-E815B6B35AA8}"/>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4" name="Freeform: Shape 204">
                <a:extLst>
                  <a:ext uri="{FF2B5EF4-FFF2-40B4-BE49-F238E27FC236}">
                    <a16:creationId xmlns:a16="http://schemas.microsoft.com/office/drawing/2014/main" id="{169F9AC7-C5C8-4027-9487-4A08656E38EA}"/>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grpSp>
          <p:nvGrpSpPr>
            <p:cNvPr id="345" name="Group 344">
              <a:extLst>
                <a:ext uri="{FF2B5EF4-FFF2-40B4-BE49-F238E27FC236}">
                  <a16:creationId xmlns:a16="http://schemas.microsoft.com/office/drawing/2014/main" id="{A66B3ADB-BB80-4963-92D0-76076AD67682}"/>
                </a:ext>
              </a:extLst>
            </p:cNvPr>
            <p:cNvGrpSpPr/>
            <p:nvPr/>
          </p:nvGrpSpPr>
          <p:grpSpPr>
            <a:xfrm>
              <a:off x="10864940" y="562535"/>
              <a:ext cx="215268" cy="260578"/>
              <a:chOff x="9568115" y="2907901"/>
              <a:chExt cx="293915" cy="355779"/>
            </a:xfrm>
          </p:grpSpPr>
          <p:sp>
            <p:nvSpPr>
              <p:cNvPr id="346" name="Freeform 213">
                <a:extLst>
                  <a:ext uri="{FF2B5EF4-FFF2-40B4-BE49-F238E27FC236}">
                    <a16:creationId xmlns:a16="http://schemas.microsoft.com/office/drawing/2014/main" id="{91944CD7-55F9-4F16-8F4C-27408F6C7114}"/>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7" name="Freeform: Shape 204">
                <a:extLst>
                  <a:ext uri="{FF2B5EF4-FFF2-40B4-BE49-F238E27FC236}">
                    <a16:creationId xmlns:a16="http://schemas.microsoft.com/office/drawing/2014/main" id="{2F500C33-6980-4E03-8AB1-AD7B2815F46E}"/>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sp>
          <p:nvSpPr>
            <p:cNvPr id="348" name="Rectangle 347">
              <a:extLst>
                <a:ext uri="{FF2B5EF4-FFF2-40B4-BE49-F238E27FC236}">
                  <a16:creationId xmlns:a16="http://schemas.microsoft.com/office/drawing/2014/main" id="{6DE842E3-312E-4DEE-99D7-5A6659BFDAEC}"/>
                </a:ext>
              </a:extLst>
            </p:cNvPr>
            <p:cNvSpPr/>
            <p:nvPr/>
          </p:nvSpPr>
          <p:spPr bwMode="gray">
            <a:xfrm>
              <a:off x="9325155" y="413623"/>
              <a:ext cx="1966822" cy="813600"/>
            </a:xfrm>
            <a:prstGeom prst="rect">
              <a:avLst/>
            </a:prstGeom>
            <a:noFill/>
            <a:ln w="28575">
              <a:solidFill>
                <a:schemeClr val="accent3"/>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grpSp>
      <p:pic>
        <p:nvPicPr>
          <p:cNvPr id="93" name="Picture 6" descr="Ui Orchestrator Logo">
            <a:extLst>
              <a:ext uri="{FF2B5EF4-FFF2-40B4-BE49-F238E27FC236}">
                <a16:creationId xmlns:a16="http://schemas.microsoft.com/office/drawing/2014/main" id="{164C8381-8703-432D-BB66-A48AAEE04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8064" y="1848273"/>
            <a:ext cx="1681508" cy="178660"/>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Group 226">
            <a:extLst>
              <a:ext uri="{FF2B5EF4-FFF2-40B4-BE49-F238E27FC236}">
                <a16:creationId xmlns:a16="http://schemas.microsoft.com/office/drawing/2014/main" id="{12E39C17-1A26-4CAC-8F48-4FDBC23F706C}"/>
              </a:ext>
            </a:extLst>
          </p:cNvPr>
          <p:cNvGrpSpPr/>
          <p:nvPr/>
        </p:nvGrpSpPr>
        <p:grpSpPr>
          <a:xfrm>
            <a:off x="4167871" y="3784597"/>
            <a:ext cx="2101705" cy="1128521"/>
            <a:chOff x="380452" y="2633861"/>
            <a:chExt cx="2102252" cy="1128815"/>
          </a:xfrm>
        </p:grpSpPr>
        <p:grpSp>
          <p:nvGrpSpPr>
            <p:cNvPr id="95" name="Group 94">
              <a:extLst>
                <a:ext uri="{FF2B5EF4-FFF2-40B4-BE49-F238E27FC236}">
                  <a16:creationId xmlns:a16="http://schemas.microsoft.com/office/drawing/2014/main" id="{2AE0280B-C48D-45B2-A898-4CA81A837127}"/>
                </a:ext>
              </a:extLst>
            </p:cNvPr>
            <p:cNvGrpSpPr/>
            <p:nvPr/>
          </p:nvGrpSpPr>
          <p:grpSpPr>
            <a:xfrm>
              <a:off x="380452" y="2633861"/>
              <a:ext cx="2102252" cy="1074771"/>
              <a:chOff x="9280913" y="231852"/>
              <a:chExt cx="2102252" cy="1074771"/>
            </a:xfrm>
          </p:grpSpPr>
          <p:sp>
            <p:nvSpPr>
              <p:cNvPr id="96" name="Freeform 205">
                <a:extLst>
                  <a:ext uri="{FF2B5EF4-FFF2-40B4-BE49-F238E27FC236}">
                    <a16:creationId xmlns:a16="http://schemas.microsoft.com/office/drawing/2014/main" id="{069B2006-446D-47D9-9BDB-E91DE4B31DCA}"/>
                  </a:ext>
                </a:extLst>
              </p:cNvPr>
              <p:cNvSpPr/>
              <p:nvPr/>
            </p:nvSpPr>
            <p:spPr>
              <a:xfrm rot="4917579">
                <a:off x="10887890" y="910303"/>
                <a:ext cx="344525" cy="351551"/>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chemeClr val="accent1"/>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b="1" dirty="0">
                  <a:solidFill>
                    <a:srgbClr val="FFFFFF"/>
                  </a:solidFill>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E7B85BA6-A7D5-463C-8FBF-DF3DAA8F1608}"/>
                  </a:ext>
                </a:extLst>
              </p:cNvPr>
              <p:cNvSpPr txBox="1"/>
              <p:nvPr/>
            </p:nvSpPr>
            <p:spPr>
              <a:xfrm>
                <a:off x="9337054" y="938829"/>
                <a:ext cx="1653547" cy="276999"/>
              </a:xfrm>
              <a:prstGeom prst="rect">
                <a:avLst/>
              </a:prstGeom>
              <a:noFill/>
              <a:ln w="28575">
                <a:noFill/>
                <a:miter lim="800000"/>
                <a:headEnd/>
                <a:tailEnd/>
              </a:ln>
              <a:effectLst/>
            </p:spPr>
            <p:txBody>
              <a:bodyPr wrap="square" lIns="45708" rtlCol="0" anchor="ctr">
                <a:spAutoFit/>
              </a:bodyPr>
              <a:lstStyle/>
              <a:p>
                <a:r>
                  <a:rPr lang="en-US" sz="1200" b="1" dirty="0">
                    <a:latin typeface="Noto Sans SemBd" panose="020B0702040504020204" pitchFamily="34"/>
                    <a:ea typeface="Noto Sans SemBd" panose="020B0702040504020204" pitchFamily="34"/>
                    <a:cs typeface="Noto Sans SemBd" panose="020B0702040504020204" pitchFamily="34"/>
                  </a:rPr>
                  <a:t>Testing Bot Results</a:t>
                </a:r>
              </a:p>
            </p:txBody>
          </p:sp>
          <p:pic>
            <p:nvPicPr>
              <p:cNvPr id="99" name="Graphic 98" descr="Clipboard All Crosses">
                <a:extLst>
                  <a:ext uri="{FF2B5EF4-FFF2-40B4-BE49-F238E27FC236}">
                    <a16:creationId xmlns:a16="http://schemas.microsoft.com/office/drawing/2014/main" id="{F08E81A8-E931-49C9-A230-3366E7500D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06627" y="490381"/>
                <a:ext cx="457200" cy="457200"/>
              </a:xfrm>
              <a:prstGeom prst="rect">
                <a:avLst/>
              </a:prstGeom>
            </p:spPr>
          </p:pic>
          <p:pic>
            <p:nvPicPr>
              <p:cNvPr id="100" name="Graphic 99" descr="Completed">
                <a:extLst>
                  <a:ext uri="{FF2B5EF4-FFF2-40B4-BE49-F238E27FC236}">
                    <a16:creationId xmlns:a16="http://schemas.microsoft.com/office/drawing/2014/main" id="{F58779DC-5D6C-4CD0-A0D0-2C6D324AE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5452" y="485771"/>
                <a:ext cx="460999" cy="460999"/>
              </a:xfrm>
              <a:prstGeom prst="rect">
                <a:avLst/>
              </a:prstGeom>
            </p:spPr>
          </p:pic>
          <p:sp>
            <p:nvSpPr>
              <p:cNvPr id="101" name="Rectangle 100">
                <a:extLst>
                  <a:ext uri="{FF2B5EF4-FFF2-40B4-BE49-F238E27FC236}">
                    <a16:creationId xmlns:a16="http://schemas.microsoft.com/office/drawing/2014/main" id="{D3A8F6FD-5C3C-4F74-A3C1-9AABEFEDB288}"/>
                  </a:ext>
                </a:extLst>
              </p:cNvPr>
              <p:cNvSpPr/>
              <p:nvPr/>
            </p:nvSpPr>
            <p:spPr bwMode="gray">
              <a:xfrm>
                <a:off x="9280913" y="231852"/>
                <a:ext cx="2102252" cy="1074771"/>
              </a:xfrm>
              <a:prstGeom prst="rect">
                <a:avLst/>
              </a:prstGeom>
              <a:noFill/>
              <a:ln w="28575">
                <a:solidFill>
                  <a:schemeClr val="accent3"/>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grpSp>
        <p:grpSp>
          <p:nvGrpSpPr>
            <p:cNvPr id="226" name="Group 225">
              <a:extLst>
                <a:ext uri="{FF2B5EF4-FFF2-40B4-BE49-F238E27FC236}">
                  <a16:creationId xmlns:a16="http://schemas.microsoft.com/office/drawing/2014/main" id="{3C685DAC-156E-4821-B199-80AB9336D0B3}"/>
                </a:ext>
              </a:extLst>
            </p:cNvPr>
            <p:cNvGrpSpPr/>
            <p:nvPr/>
          </p:nvGrpSpPr>
          <p:grpSpPr>
            <a:xfrm>
              <a:off x="436593" y="2689870"/>
              <a:ext cx="1895272" cy="1072806"/>
              <a:chOff x="436593" y="2689870"/>
              <a:chExt cx="1895272" cy="1072806"/>
            </a:xfrm>
          </p:grpSpPr>
          <p:sp>
            <p:nvSpPr>
              <p:cNvPr id="117" name="Rectangle 116">
                <a:extLst>
                  <a:ext uri="{FF2B5EF4-FFF2-40B4-BE49-F238E27FC236}">
                    <a16:creationId xmlns:a16="http://schemas.microsoft.com/office/drawing/2014/main" id="{08C5A810-AC04-DA46-909F-7907EF5F3954}"/>
                  </a:ext>
                </a:extLst>
              </p:cNvPr>
              <p:cNvSpPr/>
              <p:nvPr/>
            </p:nvSpPr>
            <p:spPr bwMode="gray">
              <a:xfrm>
                <a:off x="465640" y="3603809"/>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AC27AC3C-B0CD-1E4B-8DC2-368E890455E5}"/>
                  </a:ext>
                </a:extLst>
              </p:cNvPr>
              <p:cNvSpPr/>
              <p:nvPr/>
            </p:nvSpPr>
            <p:spPr bwMode="gray">
              <a:xfrm>
                <a:off x="2172998" y="2689870"/>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02" name="Rectangle 201">
                <a:extLst>
                  <a:ext uri="{FF2B5EF4-FFF2-40B4-BE49-F238E27FC236}">
                    <a16:creationId xmlns:a16="http://schemas.microsoft.com/office/drawing/2014/main" id="{9436431C-CCE9-DD4D-BE7E-5C69CBFAF940}"/>
                  </a:ext>
                </a:extLst>
              </p:cNvPr>
              <p:cNvSpPr/>
              <p:nvPr/>
            </p:nvSpPr>
            <p:spPr bwMode="gray">
              <a:xfrm>
                <a:off x="2006832" y="3488067"/>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04" name="Rectangle 203">
                <a:extLst>
                  <a:ext uri="{FF2B5EF4-FFF2-40B4-BE49-F238E27FC236}">
                    <a16:creationId xmlns:a16="http://schemas.microsoft.com/office/drawing/2014/main" id="{2F8E5451-D069-3443-B607-B38A111EC82F}"/>
                  </a:ext>
                </a:extLst>
              </p:cNvPr>
              <p:cNvSpPr/>
              <p:nvPr/>
            </p:nvSpPr>
            <p:spPr bwMode="gray">
              <a:xfrm>
                <a:off x="594134" y="3328012"/>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pic>
            <p:nvPicPr>
              <p:cNvPr id="102" name="Picture 2" descr="Ui Test Manager Logo">
                <a:extLst>
                  <a:ext uri="{FF2B5EF4-FFF2-40B4-BE49-F238E27FC236}">
                    <a16:creationId xmlns:a16="http://schemas.microsoft.com/office/drawing/2014/main" id="{A149617F-113A-47AA-94E9-4AAFC2F5AE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593" y="2722717"/>
                <a:ext cx="1330441" cy="19125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07CD774F-C1FB-461B-A802-A3787CBC4823}"/>
              </a:ext>
            </a:extLst>
          </p:cNvPr>
          <p:cNvGrpSpPr/>
          <p:nvPr/>
        </p:nvGrpSpPr>
        <p:grpSpPr>
          <a:xfrm>
            <a:off x="938505" y="3807694"/>
            <a:ext cx="2511954" cy="1583198"/>
            <a:chOff x="1929448" y="5174819"/>
            <a:chExt cx="2512608" cy="1583610"/>
          </a:xfrm>
        </p:grpSpPr>
        <p:grpSp>
          <p:nvGrpSpPr>
            <p:cNvPr id="31" name="Group 30">
              <a:extLst>
                <a:ext uri="{FF2B5EF4-FFF2-40B4-BE49-F238E27FC236}">
                  <a16:creationId xmlns:a16="http://schemas.microsoft.com/office/drawing/2014/main" id="{061C5D01-720D-4374-8E24-32EC304F068A}"/>
                </a:ext>
              </a:extLst>
            </p:cNvPr>
            <p:cNvGrpSpPr/>
            <p:nvPr/>
          </p:nvGrpSpPr>
          <p:grpSpPr>
            <a:xfrm>
              <a:off x="1929448" y="5174819"/>
              <a:ext cx="2512608" cy="1513462"/>
              <a:chOff x="3154456" y="5174822"/>
              <a:chExt cx="2216859" cy="1483120"/>
            </a:xfrm>
          </p:grpSpPr>
          <p:sp>
            <p:nvSpPr>
              <p:cNvPr id="113" name="TextBox 112">
                <a:extLst>
                  <a:ext uri="{FF2B5EF4-FFF2-40B4-BE49-F238E27FC236}">
                    <a16:creationId xmlns:a16="http://schemas.microsoft.com/office/drawing/2014/main" id="{31726443-82D5-B545-BCE2-07F9D57F24BF}"/>
                  </a:ext>
                </a:extLst>
              </p:cNvPr>
              <p:cNvSpPr txBox="1"/>
              <p:nvPr/>
            </p:nvSpPr>
            <p:spPr>
              <a:xfrm>
                <a:off x="4548964" y="6401577"/>
                <a:ext cx="822351" cy="256365"/>
              </a:xfrm>
              <a:prstGeom prst="rect">
                <a:avLst/>
              </a:prstGeom>
              <a:noFill/>
              <a:ln w="28575">
                <a:noFill/>
                <a:miter lim="800000"/>
                <a:headEnd/>
                <a:tailEnd/>
              </a:ln>
              <a:effectLst/>
            </p:spPr>
            <p:txBody>
              <a:bodyPr wrap="square" lIns="45708" rtlCol="0" anchor="t">
                <a:spAutoFit/>
              </a:bodyPr>
              <a:lstStyle/>
              <a:p>
                <a:r>
                  <a:rPr lang="en-US" sz="1100" dirty="0">
                    <a:solidFill>
                      <a:srgbClr val="000000"/>
                    </a:solidFill>
                    <a:latin typeface="Noto Sans SemBd" panose="020B0702040504020204" pitchFamily="34"/>
                    <a:ea typeface="Noto Sans SemBd" panose="020B0702040504020204" pitchFamily="34"/>
                    <a:cs typeface="Noto Sans SemBd" panose="020B0702040504020204" pitchFamily="34"/>
                  </a:rPr>
                  <a:t>Developers</a:t>
                </a:r>
              </a:p>
            </p:txBody>
          </p:sp>
          <p:sp>
            <p:nvSpPr>
              <p:cNvPr id="115" name="Rectangle 114">
                <a:extLst>
                  <a:ext uri="{FF2B5EF4-FFF2-40B4-BE49-F238E27FC236}">
                    <a16:creationId xmlns:a16="http://schemas.microsoft.com/office/drawing/2014/main" id="{A31E3FC8-977F-264B-9605-DCB4BEB0FB5B}"/>
                  </a:ext>
                </a:extLst>
              </p:cNvPr>
              <p:cNvSpPr/>
              <p:nvPr/>
            </p:nvSpPr>
            <p:spPr bwMode="gray">
              <a:xfrm>
                <a:off x="5212448" y="5506685"/>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D0E24B81-B1C3-0145-A749-C08CBF0FF77B}"/>
                  </a:ext>
                </a:extLst>
              </p:cNvPr>
              <p:cNvSpPr/>
              <p:nvPr/>
            </p:nvSpPr>
            <p:spPr bwMode="gray">
              <a:xfrm>
                <a:off x="5011653" y="5518534"/>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50F9C2A2-F9C2-7242-96AA-3163FCD607C1}"/>
                  </a:ext>
                </a:extLst>
              </p:cNvPr>
              <p:cNvSpPr/>
              <p:nvPr/>
            </p:nvSpPr>
            <p:spPr bwMode="gray">
              <a:xfrm>
                <a:off x="3154456" y="5174822"/>
                <a:ext cx="2101130" cy="1158318"/>
              </a:xfrm>
              <a:prstGeom prst="rect">
                <a:avLst/>
              </a:prstGeom>
              <a:noFill/>
              <a:ln w="38100">
                <a:solidFill>
                  <a:schemeClr val="bg1">
                    <a:lumMod val="75000"/>
                  </a:schemeClr>
                </a:solid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41E249A5-F3DA-4768-9B6A-E02187679755}"/>
                  </a:ext>
                </a:extLst>
              </p:cNvPr>
              <p:cNvSpPr txBox="1"/>
              <p:nvPr/>
            </p:nvSpPr>
            <p:spPr>
              <a:xfrm>
                <a:off x="3633902" y="5540568"/>
                <a:ext cx="1025948" cy="226204"/>
              </a:xfrm>
              <a:prstGeom prst="rect">
                <a:avLst/>
              </a:prstGeom>
              <a:noFill/>
              <a:ln w="28575">
                <a:noFill/>
                <a:miter lim="800000"/>
                <a:headEnd/>
                <a:tailEnd/>
              </a:ln>
              <a:effectLst/>
            </p:spPr>
            <p:txBody>
              <a:bodyPr wrap="none" lIns="45708" rtlCol="0" anchor="ctr">
                <a:spAutoFit/>
              </a:bodyPr>
              <a:lstStyle/>
              <a:p>
                <a:r>
                  <a:rPr lang="en-US" sz="900" dirty="0">
                    <a:solidFill>
                      <a:srgbClr val="000000"/>
                    </a:solidFill>
                    <a:latin typeface="Noto Sans SemBd" panose="020B0702040504020204" pitchFamily="34"/>
                    <a:ea typeface="Noto Sans SemBd" panose="020B0702040504020204" pitchFamily="34"/>
                    <a:cs typeface="Noto Sans SemBd" panose="020B0702040504020204" pitchFamily="34"/>
                  </a:rPr>
                  <a:t>Functional Workflows</a:t>
                </a:r>
              </a:p>
            </p:txBody>
          </p:sp>
          <p:sp>
            <p:nvSpPr>
              <p:cNvPr id="133" name="TextBox 132">
                <a:extLst>
                  <a:ext uri="{FF2B5EF4-FFF2-40B4-BE49-F238E27FC236}">
                    <a16:creationId xmlns:a16="http://schemas.microsoft.com/office/drawing/2014/main" id="{7739494F-E7F0-44CB-A4ED-05DA72C1D369}"/>
                  </a:ext>
                </a:extLst>
              </p:cNvPr>
              <p:cNvSpPr txBox="1"/>
              <p:nvPr/>
            </p:nvSpPr>
            <p:spPr>
              <a:xfrm>
                <a:off x="3683549" y="6011045"/>
                <a:ext cx="891587" cy="226204"/>
              </a:xfrm>
              <a:prstGeom prst="rect">
                <a:avLst/>
              </a:prstGeom>
              <a:noFill/>
              <a:ln w="28575">
                <a:noFill/>
                <a:miter lim="800000"/>
                <a:headEnd/>
                <a:tailEnd/>
              </a:ln>
              <a:effectLst/>
            </p:spPr>
            <p:txBody>
              <a:bodyPr wrap="none" lIns="45708" rtlCol="0" anchor="ctr">
                <a:spAutoFit/>
              </a:bodyPr>
              <a:lstStyle/>
              <a:p>
                <a:r>
                  <a:rPr lang="en-US" sz="900" dirty="0">
                    <a:solidFill>
                      <a:srgbClr val="000000"/>
                    </a:solidFill>
                    <a:latin typeface="Noto Sans SemBd" panose="020B0702040504020204" pitchFamily="34"/>
                    <a:ea typeface="Noto Sans SemBd" panose="020B0702040504020204" pitchFamily="34"/>
                    <a:cs typeface="Noto Sans SemBd" panose="020B0702040504020204" pitchFamily="34"/>
                  </a:rPr>
                  <a:t>Testing Workflows</a:t>
                </a:r>
              </a:p>
            </p:txBody>
          </p:sp>
          <p:grpSp>
            <p:nvGrpSpPr>
              <p:cNvPr id="134" name="Group 133">
                <a:extLst>
                  <a:ext uri="{FF2B5EF4-FFF2-40B4-BE49-F238E27FC236}">
                    <a16:creationId xmlns:a16="http://schemas.microsoft.com/office/drawing/2014/main" id="{ED3989A2-D97C-4313-9910-1810C3CFE837}"/>
                  </a:ext>
                </a:extLst>
              </p:cNvPr>
              <p:cNvGrpSpPr/>
              <p:nvPr/>
            </p:nvGrpSpPr>
            <p:grpSpPr>
              <a:xfrm>
                <a:off x="3351487" y="5965672"/>
                <a:ext cx="212932" cy="257751"/>
                <a:chOff x="7202245" y="3936107"/>
                <a:chExt cx="1594957" cy="1930667"/>
              </a:xfrm>
            </p:grpSpPr>
            <p:sp>
              <p:nvSpPr>
                <p:cNvPr id="135" name="Freeform 209">
                  <a:extLst>
                    <a:ext uri="{FF2B5EF4-FFF2-40B4-BE49-F238E27FC236}">
                      <a16:creationId xmlns:a16="http://schemas.microsoft.com/office/drawing/2014/main" id="{FFA938B3-799B-4F8C-987A-596C715B51BB}"/>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136" name="Freeform: Shape 204">
                  <a:extLst>
                    <a:ext uri="{FF2B5EF4-FFF2-40B4-BE49-F238E27FC236}">
                      <a16:creationId xmlns:a16="http://schemas.microsoft.com/office/drawing/2014/main" id="{0B736BF5-7C73-41D0-989D-D8FB1CF8A4E5}"/>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138" name="Freeform 211">
                  <a:extLst>
                    <a:ext uri="{FF2B5EF4-FFF2-40B4-BE49-F238E27FC236}">
                      <a16:creationId xmlns:a16="http://schemas.microsoft.com/office/drawing/2014/main" id="{CCA8CE2B-C7B7-4FE3-8148-3766B8C36D9C}"/>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grpSp>
            <p:nvGrpSpPr>
              <p:cNvPr id="143" name="Group 142">
                <a:extLst>
                  <a:ext uri="{FF2B5EF4-FFF2-40B4-BE49-F238E27FC236}">
                    <a16:creationId xmlns:a16="http://schemas.microsoft.com/office/drawing/2014/main" id="{B448A29B-2B1B-4E57-8D66-6AFBA0DB9DA4}"/>
                  </a:ext>
                </a:extLst>
              </p:cNvPr>
              <p:cNvGrpSpPr/>
              <p:nvPr/>
            </p:nvGrpSpPr>
            <p:grpSpPr>
              <a:xfrm>
                <a:off x="3343390" y="5523382"/>
                <a:ext cx="215268" cy="260578"/>
                <a:chOff x="9568115" y="2907901"/>
                <a:chExt cx="293915" cy="355779"/>
              </a:xfrm>
            </p:grpSpPr>
            <p:sp>
              <p:nvSpPr>
                <p:cNvPr id="144" name="Freeform 213">
                  <a:extLst>
                    <a:ext uri="{FF2B5EF4-FFF2-40B4-BE49-F238E27FC236}">
                      <a16:creationId xmlns:a16="http://schemas.microsoft.com/office/drawing/2014/main" id="{D7AD63AA-9B34-4F7C-950A-4F3203A9E6D9}"/>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151" name="Freeform: Shape 204">
                  <a:extLst>
                    <a:ext uri="{FF2B5EF4-FFF2-40B4-BE49-F238E27FC236}">
                      <a16:creationId xmlns:a16="http://schemas.microsoft.com/office/drawing/2014/main" id="{33F54EE6-561D-4B0E-9254-83D349D63A8F}"/>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cxnSp>
            <p:nvCxnSpPr>
              <p:cNvPr id="21" name="Connector: Elbow 20">
                <a:extLst>
                  <a:ext uri="{FF2B5EF4-FFF2-40B4-BE49-F238E27FC236}">
                    <a16:creationId xmlns:a16="http://schemas.microsoft.com/office/drawing/2014/main" id="{51FA4555-41F9-433B-8D5E-2CC2F5A87221}"/>
                  </a:ext>
                </a:extLst>
              </p:cNvPr>
              <p:cNvCxnSpPr>
                <a:stCxn id="133" idx="3"/>
                <a:endCxn id="132" idx="3"/>
              </p:cNvCxnSpPr>
              <p:nvPr/>
            </p:nvCxnSpPr>
            <p:spPr>
              <a:xfrm flipV="1">
                <a:off x="4575136" y="5653671"/>
                <a:ext cx="84713" cy="470477"/>
              </a:xfrm>
              <a:prstGeom prst="bentConnector3">
                <a:avLst>
                  <a:gd name="adj1" fmla="val 338088"/>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AA7A315-1D37-4889-BEB4-2199E4F56690}"/>
                  </a:ext>
                </a:extLst>
              </p:cNvPr>
              <p:cNvSpPr txBox="1"/>
              <p:nvPr/>
            </p:nvSpPr>
            <p:spPr>
              <a:xfrm>
                <a:off x="4457528" y="5783909"/>
                <a:ext cx="687514" cy="226204"/>
              </a:xfrm>
              <a:prstGeom prst="rect">
                <a:avLst/>
              </a:prstGeom>
              <a:noFill/>
              <a:ln w="28575">
                <a:noFill/>
                <a:miter lim="800000"/>
                <a:headEnd/>
                <a:tailEnd/>
              </a:ln>
              <a:effectLst/>
            </p:spPr>
            <p:txBody>
              <a:bodyPr wrap="square" lIns="45708" rtlCol="0" anchor="t">
                <a:spAutoFit/>
              </a:bodyPr>
              <a:lstStyle/>
              <a:p>
                <a:pPr algn="l"/>
                <a:r>
                  <a:rPr lang="en-US" sz="900" dirty="0">
                    <a:latin typeface="Noto Sans SemBd" panose="020B0702040504020204" pitchFamily="34"/>
                    <a:ea typeface="Noto Sans SemBd" panose="020B0702040504020204" pitchFamily="34"/>
                    <a:cs typeface="Noto Sans SemBd" panose="020B0702040504020204" pitchFamily="34"/>
                  </a:rPr>
                  <a:t>Unit Tests</a:t>
                </a:r>
              </a:p>
            </p:txBody>
          </p:sp>
        </p:grpSp>
        <p:pic>
          <p:nvPicPr>
            <p:cNvPr id="103" name="Picture 4" descr="Studio Pro Logo">
              <a:extLst>
                <a:ext uri="{FF2B5EF4-FFF2-40B4-BE49-F238E27FC236}">
                  <a16:creationId xmlns:a16="http://schemas.microsoft.com/office/drawing/2014/main" id="{D79FA71D-FA87-4854-8522-DC6FFE9956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9079" y="5260271"/>
              <a:ext cx="1106079" cy="16314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Users">
              <a:extLst>
                <a:ext uri="{FF2B5EF4-FFF2-40B4-BE49-F238E27FC236}">
                  <a16:creationId xmlns:a16="http://schemas.microsoft.com/office/drawing/2014/main" id="{75F9BE35-3073-4B18-B624-A1309B90CF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06923" y="6366886"/>
              <a:ext cx="391543" cy="391543"/>
            </a:xfrm>
            <a:prstGeom prst="rect">
              <a:avLst/>
            </a:prstGeom>
          </p:spPr>
        </p:pic>
      </p:grpSp>
      <p:pic>
        <p:nvPicPr>
          <p:cNvPr id="7" name="Graphic 6" descr="Box">
            <a:extLst>
              <a:ext uri="{FF2B5EF4-FFF2-40B4-BE49-F238E27FC236}">
                <a16:creationId xmlns:a16="http://schemas.microsoft.com/office/drawing/2014/main" id="{DE51FED2-AC6D-4491-8481-5D3FEA44A0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265268" y="1940857"/>
            <a:ext cx="399217" cy="399217"/>
          </a:xfrm>
          <a:prstGeom prst="rect">
            <a:avLst/>
          </a:prstGeom>
        </p:spPr>
      </p:pic>
      <p:pic>
        <p:nvPicPr>
          <p:cNvPr id="141" name="Graphic 140" descr="Box">
            <a:extLst>
              <a:ext uri="{FF2B5EF4-FFF2-40B4-BE49-F238E27FC236}">
                <a16:creationId xmlns:a16="http://schemas.microsoft.com/office/drawing/2014/main" id="{1C85039E-3590-4611-8D76-3D8EBCA3CFC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92375" y="2976440"/>
            <a:ext cx="399217" cy="399217"/>
          </a:xfrm>
          <a:prstGeom prst="rect">
            <a:avLst/>
          </a:prstGeom>
        </p:spPr>
      </p:pic>
      <p:cxnSp>
        <p:nvCxnSpPr>
          <p:cNvPr id="269" name="Connector: Elbow 268">
            <a:extLst>
              <a:ext uri="{FF2B5EF4-FFF2-40B4-BE49-F238E27FC236}">
                <a16:creationId xmlns:a16="http://schemas.microsoft.com/office/drawing/2014/main" id="{C309A48A-8C6D-4FD5-9458-CF24D56C0D71}"/>
              </a:ext>
            </a:extLst>
          </p:cNvPr>
          <p:cNvCxnSpPr>
            <a:stCxn id="101" idx="0"/>
            <a:endCxn id="224" idx="2"/>
          </p:cNvCxnSpPr>
          <p:nvPr/>
        </p:nvCxnSpPr>
        <p:spPr>
          <a:xfrm rot="16200000" flipV="1">
            <a:off x="4447930" y="3013802"/>
            <a:ext cx="889479" cy="652111"/>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3A426673-A2C2-4EB0-AABB-DC744659F07A}"/>
              </a:ext>
            </a:extLst>
          </p:cNvPr>
          <p:cNvCxnSpPr>
            <a:stCxn id="224" idx="3"/>
            <a:endCxn id="156" idx="1"/>
          </p:cNvCxnSpPr>
          <p:nvPr/>
        </p:nvCxnSpPr>
        <p:spPr>
          <a:xfrm>
            <a:off x="5283311" y="2388640"/>
            <a:ext cx="1711759" cy="571677"/>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F64E88C4-7AFE-4191-B57A-2A610CC23CCE}"/>
              </a:ext>
            </a:extLst>
          </p:cNvPr>
          <p:cNvCxnSpPr>
            <a:stCxn id="224" idx="3"/>
            <a:endCxn id="157" idx="1"/>
          </p:cNvCxnSpPr>
          <p:nvPr/>
        </p:nvCxnSpPr>
        <p:spPr>
          <a:xfrm>
            <a:off x="5283311" y="2388641"/>
            <a:ext cx="1695539" cy="194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68" name="Graphic 167" descr="Box">
            <a:extLst>
              <a:ext uri="{FF2B5EF4-FFF2-40B4-BE49-F238E27FC236}">
                <a16:creationId xmlns:a16="http://schemas.microsoft.com/office/drawing/2014/main" id="{D6C2E958-7DB7-4501-86B0-6E547D73A4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62547" y="5402608"/>
            <a:ext cx="399217" cy="399217"/>
          </a:xfrm>
          <a:prstGeom prst="rect">
            <a:avLst/>
          </a:prstGeom>
        </p:spPr>
      </p:pic>
      <p:cxnSp>
        <p:nvCxnSpPr>
          <p:cNvPr id="278" name="Straight Arrow Connector 277">
            <a:extLst>
              <a:ext uri="{FF2B5EF4-FFF2-40B4-BE49-F238E27FC236}">
                <a16:creationId xmlns:a16="http://schemas.microsoft.com/office/drawing/2014/main" id="{DBF594E2-0EDE-43A7-B939-5A3317E8DCF1}"/>
              </a:ext>
            </a:extLst>
          </p:cNvPr>
          <p:cNvCxnSpPr>
            <a:cxnSpLocks/>
            <a:stCxn id="157" idx="3"/>
            <a:endCxn id="348" idx="1"/>
          </p:cNvCxnSpPr>
          <p:nvPr/>
        </p:nvCxnSpPr>
        <p:spPr>
          <a:xfrm flipV="1">
            <a:off x="9098447" y="2388641"/>
            <a:ext cx="514621" cy="194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04C77B6-CD82-4CA4-A314-69F0DDBF26F6}"/>
              </a:ext>
            </a:extLst>
          </p:cNvPr>
          <p:cNvCxnSpPr>
            <a:stCxn id="223" idx="3"/>
            <a:endCxn id="224" idx="1"/>
          </p:cNvCxnSpPr>
          <p:nvPr/>
        </p:nvCxnSpPr>
        <p:spPr>
          <a:xfrm>
            <a:off x="3200938" y="2388640"/>
            <a:ext cx="64897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1078B9C-0610-4DE8-88ED-41E3EF331BA8}"/>
              </a:ext>
            </a:extLst>
          </p:cNvPr>
          <p:cNvSpPr txBox="1"/>
          <p:nvPr/>
        </p:nvSpPr>
        <p:spPr>
          <a:xfrm>
            <a:off x="5512711" y="1997788"/>
            <a:ext cx="840195" cy="461545"/>
          </a:xfrm>
          <a:prstGeom prst="rect">
            <a:avLst/>
          </a:prstGeom>
          <a:noFill/>
        </p:spPr>
        <p:txBody>
          <a:bodyPr wrap="square" rtlCol="0">
            <a:spAutoFit/>
          </a:bodyPr>
          <a:lstStyle/>
          <a:p>
            <a:r>
              <a:rPr lang="en-US" sz="1200" dirty="0"/>
              <a:t>Tests Pass</a:t>
            </a:r>
          </a:p>
        </p:txBody>
      </p:sp>
      <p:sp>
        <p:nvSpPr>
          <p:cNvPr id="71" name="TextBox 70">
            <a:extLst>
              <a:ext uri="{FF2B5EF4-FFF2-40B4-BE49-F238E27FC236}">
                <a16:creationId xmlns:a16="http://schemas.microsoft.com/office/drawing/2014/main" id="{94C579DA-C63C-4DFB-8637-2A2525897223}"/>
              </a:ext>
            </a:extLst>
          </p:cNvPr>
          <p:cNvSpPr txBox="1"/>
          <p:nvPr/>
        </p:nvSpPr>
        <p:spPr>
          <a:xfrm>
            <a:off x="8244892" y="4109774"/>
            <a:ext cx="866558" cy="830781"/>
          </a:xfrm>
          <a:prstGeom prst="rect">
            <a:avLst/>
          </a:prstGeom>
          <a:noFill/>
        </p:spPr>
        <p:txBody>
          <a:bodyPr wrap="square" rtlCol="0">
            <a:spAutoFit/>
          </a:bodyPr>
          <a:lstStyle/>
          <a:p>
            <a:r>
              <a:rPr lang="en-US" sz="1200" dirty="0"/>
              <a:t>Test Robot Runs Tests</a:t>
            </a:r>
          </a:p>
        </p:txBody>
      </p:sp>
      <p:sp>
        <p:nvSpPr>
          <p:cNvPr id="86" name="TextBox 85">
            <a:extLst>
              <a:ext uri="{FF2B5EF4-FFF2-40B4-BE49-F238E27FC236}">
                <a16:creationId xmlns:a16="http://schemas.microsoft.com/office/drawing/2014/main" id="{025886B9-E7D6-42F7-991D-F207E8E69741}"/>
              </a:ext>
            </a:extLst>
          </p:cNvPr>
          <p:cNvSpPr txBox="1"/>
          <p:nvPr/>
        </p:nvSpPr>
        <p:spPr>
          <a:xfrm>
            <a:off x="1152590" y="5434862"/>
            <a:ext cx="3206474" cy="645906"/>
          </a:xfrm>
          <a:prstGeom prst="rect">
            <a:avLst/>
          </a:prstGeom>
          <a:noFill/>
        </p:spPr>
        <p:txBody>
          <a:bodyPr wrap="square" rtlCol="0">
            <a:spAutoFit/>
          </a:bodyPr>
          <a:lstStyle/>
          <a:p>
            <a:r>
              <a:rPr lang="en-US" sz="1799" dirty="0"/>
              <a:t>Robot Workflow NuGet Package</a:t>
            </a:r>
          </a:p>
        </p:txBody>
      </p:sp>
      <p:grpSp>
        <p:nvGrpSpPr>
          <p:cNvPr id="199" name="Group 198">
            <a:extLst>
              <a:ext uri="{FF2B5EF4-FFF2-40B4-BE49-F238E27FC236}">
                <a16:creationId xmlns:a16="http://schemas.microsoft.com/office/drawing/2014/main" id="{5977F523-014B-44D0-9CA8-E76DB9F4F4B5}"/>
              </a:ext>
            </a:extLst>
          </p:cNvPr>
          <p:cNvGrpSpPr/>
          <p:nvPr/>
        </p:nvGrpSpPr>
        <p:grpSpPr>
          <a:xfrm>
            <a:off x="4540324" y="5313531"/>
            <a:ext cx="382385" cy="462871"/>
            <a:chOff x="7202245" y="3936107"/>
            <a:chExt cx="1594957" cy="1930667"/>
          </a:xfrm>
        </p:grpSpPr>
        <p:sp>
          <p:nvSpPr>
            <p:cNvPr id="200" name="Freeform 146">
              <a:extLst>
                <a:ext uri="{FF2B5EF4-FFF2-40B4-BE49-F238E27FC236}">
                  <a16:creationId xmlns:a16="http://schemas.microsoft.com/office/drawing/2014/main" id="{C4D262E1-556E-4D9C-90FC-8945D6FA9B3F}"/>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01" name="Freeform: Shape 204">
              <a:extLst>
                <a:ext uri="{FF2B5EF4-FFF2-40B4-BE49-F238E27FC236}">
                  <a16:creationId xmlns:a16="http://schemas.microsoft.com/office/drawing/2014/main" id="{242D504F-F65E-4636-AB3D-8298BBA741D8}"/>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203" name="Freeform 148">
              <a:extLst>
                <a:ext uri="{FF2B5EF4-FFF2-40B4-BE49-F238E27FC236}">
                  <a16:creationId xmlns:a16="http://schemas.microsoft.com/office/drawing/2014/main" id="{C26DA5D1-734A-4DD2-9A9C-5BB82E9645D6}"/>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sp>
        <p:nvSpPr>
          <p:cNvPr id="205" name="TextBox 204">
            <a:extLst>
              <a:ext uri="{FF2B5EF4-FFF2-40B4-BE49-F238E27FC236}">
                <a16:creationId xmlns:a16="http://schemas.microsoft.com/office/drawing/2014/main" id="{14F0B8C9-B36F-4AD2-9CFF-9CC31B264810}"/>
              </a:ext>
            </a:extLst>
          </p:cNvPr>
          <p:cNvSpPr txBox="1"/>
          <p:nvPr/>
        </p:nvSpPr>
        <p:spPr>
          <a:xfrm>
            <a:off x="4982613" y="5415004"/>
            <a:ext cx="2223598" cy="645906"/>
          </a:xfrm>
          <a:prstGeom prst="rect">
            <a:avLst/>
          </a:prstGeom>
          <a:noFill/>
        </p:spPr>
        <p:txBody>
          <a:bodyPr wrap="square" rtlCol="0">
            <a:spAutoFit/>
          </a:bodyPr>
          <a:lstStyle/>
          <a:p>
            <a:r>
              <a:rPr lang="en-US" sz="1799" dirty="0"/>
              <a:t>Test Robot Workflow</a:t>
            </a:r>
          </a:p>
        </p:txBody>
      </p:sp>
      <p:sp>
        <p:nvSpPr>
          <p:cNvPr id="91" name="Rectangle 90">
            <a:extLst>
              <a:ext uri="{FF2B5EF4-FFF2-40B4-BE49-F238E27FC236}">
                <a16:creationId xmlns:a16="http://schemas.microsoft.com/office/drawing/2014/main" id="{02C10B24-F2DC-449F-B968-CAA82E095B46}"/>
              </a:ext>
            </a:extLst>
          </p:cNvPr>
          <p:cNvSpPr/>
          <p:nvPr/>
        </p:nvSpPr>
        <p:spPr>
          <a:xfrm>
            <a:off x="7923619" y="4842513"/>
            <a:ext cx="3655759" cy="1938487"/>
          </a:xfrm>
          <a:prstGeom prst="rect">
            <a:avLst/>
          </a:prstGeom>
        </p:spPr>
        <p:txBody>
          <a:bodyPr wrap="square">
            <a:spAutoFit/>
          </a:bodyPr>
          <a:lstStyle/>
          <a:p>
            <a:pPr marL="285664" indent="-285664">
              <a:buFont typeface="+mj-lt"/>
              <a:buAutoNum type="arabicPeriod"/>
            </a:pPr>
            <a:r>
              <a:rPr lang="en-US" sz="1200" dirty="0"/>
              <a:t>Test are committed to VCS</a:t>
            </a:r>
          </a:p>
          <a:p>
            <a:pPr marL="285664" indent="-285664">
              <a:buFont typeface="+mj-lt"/>
              <a:buAutoNum type="arabicPeriod"/>
            </a:pPr>
            <a:r>
              <a:rPr lang="en-US" sz="1200" dirty="0"/>
              <a:t>CI/CD Tool Creates NuGet Package for Orchestrator</a:t>
            </a:r>
          </a:p>
          <a:p>
            <a:pPr marL="285664" indent="-285664">
              <a:buFont typeface="+mj-lt"/>
              <a:buAutoNum type="arabicPeriod"/>
            </a:pPr>
            <a:r>
              <a:rPr lang="en-US" sz="1200" dirty="0"/>
              <a:t>Test Robot Performs Tests and Results are reported back to CI/CD Tool</a:t>
            </a:r>
          </a:p>
          <a:p>
            <a:pPr marL="285664" indent="-285664">
              <a:buFont typeface="+mj-lt"/>
              <a:buAutoNum type="arabicPeriod"/>
            </a:pPr>
            <a:r>
              <a:rPr lang="en-US" sz="1200" dirty="0"/>
              <a:t>CI/CD Tool will confirm or revert commit based on Test Results (Optional)</a:t>
            </a:r>
          </a:p>
          <a:p>
            <a:pPr marL="285664" indent="-285664">
              <a:buFont typeface="+mj-lt"/>
              <a:buAutoNum type="arabicPeriod"/>
            </a:pPr>
            <a:r>
              <a:rPr lang="en-US" sz="1200" dirty="0"/>
              <a:t>CI/CD promotes or rejects build</a:t>
            </a:r>
          </a:p>
          <a:p>
            <a:pPr marL="285664" indent="-285664">
              <a:buFont typeface="+mj-lt"/>
              <a:buAutoNum type="arabicPeriod"/>
            </a:pPr>
            <a:endParaRPr lang="en-US" sz="1200" dirty="0"/>
          </a:p>
          <a:p>
            <a:pPr marL="285664" indent="-285664">
              <a:buFont typeface="Arial" panose="020B0604020202020204" pitchFamily="34" charset="0"/>
              <a:buChar char="•"/>
            </a:pPr>
            <a:endParaRPr lang="en-US" sz="1200" dirty="0"/>
          </a:p>
        </p:txBody>
      </p:sp>
    </p:spTree>
    <p:extLst>
      <p:ext uri="{BB962C8B-B14F-4D97-AF65-F5344CB8AC3E}">
        <p14:creationId xmlns:p14="http://schemas.microsoft.com/office/powerpoint/2010/main" val="1580234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CE6D4-461F-4EE0-8A7E-C25C690CEAB8}"/>
              </a:ext>
            </a:extLst>
          </p:cNvPr>
          <p:cNvSpPr>
            <a:spLocks noGrp="1"/>
          </p:cNvSpPr>
          <p:nvPr>
            <p:ph type="title"/>
          </p:nvPr>
        </p:nvSpPr>
        <p:spPr/>
        <p:txBody>
          <a:bodyPr/>
          <a:lstStyle/>
          <a:p>
            <a:r>
              <a:rPr lang="en-US" dirty="0"/>
              <a:t>Table of Contents</a:t>
            </a:r>
          </a:p>
        </p:txBody>
      </p:sp>
      <p:sp>
        <p:nvSpPr>
          <p:cNvPr id="4" name="Slide Number Placeholder 3">
            <a:extLst>
              <a:ext uri="{FF2B5EF4-FFF2-40B4-BE49-F238E27FC236}">
                <a16:creationId xmlns:a16="http://schemas.microsoft.com/office/drawing/2014/main" id="{651E44A0-B7CF-466C-B576-77D27C02761D}"/>
              </a:ext>
            </a:extLst>
          </p:cNvPr>
          <p:cNvSpPr>
            <a:spLocks noGrp="1"/>
          </p:cNvSpPr>
          <p:nvPr>
            <p:ph type="sldNum" sz="quarter" idx="12"/>
          </p:nvPr>
        </p:nvSpPr>
        <p:spPr/>
        <p:txBody>
          <a:bodyPr/>
          <a:lstStyle/>
          <a:p>
            <a:fld id="{2DE7D08D-A2F3-454D-951E-AB1F975D59ED}" type="slidenum">
              <a:rPr lang="en-US" smtClean="0"/>
              <a:pPr/>
              <a:t>2</a:t>
            </a:fld>
            <a:endParaRPr lang="en-US"/>
          </a:p>
        </p:txBody>
      </p:sp>
      <p:sp>
        <p:nvSpPr>
          <p:cNvPr id="5" name="Text Placeholder 4">
            <a:extLst>
              <a:ext uri="{FF2B5EF4-FFF2-40B4-BE49-F238E27FC236}">
                <a16:creationId xmlns:a16="http://schemas.microsoft.com/office/drawing/2014/main" id="{9FB664DE-04E0-460F-91D6-75347CDD2391}"/>
              </a:ext>
            </a:extLst>
          </p:cNvPr>
          <p:cNvSpPr>
            <a:spLocks noGrp="1"/>
          </p:cNvSpPr>
          <p:nvPr>
            <p:ph type="body" sz="quarter" idx="13"/>
          </p:nvPr>
        </p:nvSpPr>
        <p:spPr/>
        <p:txBody>
          <a:bodyPr/>
          <a:lstStyle/>
          <a:p>
            <a:endParaRPr lang="en-US"/>
          </a:p>
        </p:txBody>
      </p:sp>
      <p:sp>
        <p:nvSpPr>
          <p:cNvPr id="6" name="TextBox 5">
            <a:extLst>
              <a:ext uri="{FF2B5EF4-FFF2-40B4-BE49-F238E27FC236}">
                <a16:creationId xmlns:a16="http://schemas.microsoft.com/office/drawing/2014/main" id="{C5685378-F14C-4DD3-BE81-AB05C0859CCE}"/>
              </a:ext>
            </a:extLst>
          </p:cNvPr>
          <p:cNvSpPr txBox="1"/>
          <p:nvPr/>
        </p:nvSpPr>
        <p:spPr>
          <a:xfrm>
            <a:off x="557784" y="1931898"/>
            <a:ext cx="10822994" cy="4282924"/>
          </a:xfrm>
          <a:prstGeom prst="rect">
            <a:avLst/>
          </a:prstGeom>
          <a:noFill/>
        </p:spPr>
        <p:txBody>
          <a:bodyPr wrap="none" lIns="0" tIns="0" rIns="0" bIns="0" rtlCol="0">
            <a:noAutofit/>
          </a:bodyPr>
          <a:lstStyle/>
          <a:p>
            <a:pPr>
              <a:spcBef>
                <a:spcPts val="1200"/>
              </a:spcBef>
              <a:buClr>
                <a:schemeClr val="accent1"/>
              </a:buClr>
            </a:pPr>
            <a:r>
              <a:rPr lang="en-US" sz="2400" dirty="0">
                <a:cs typeface="Arial"/>
              </a:rPr>
              <a:t>What is a UiPath Software Robot?</a:t>
            </a:r>
          </a:p>
          <a:p>
            <a:pPr>
              <a:spcBef>
                <a:spcPts val="1200"/>
              </a:spcBef>
              <a:buClr>
                <a:schemeClr val="accent1"/>
              </a:buClr>
            </a:pPr>
            <a:r>
              <a:rPr lang="en-US" sz="2400" dirty="0">
                <a:cs typeface="Arial"/>
              </a:rPr>
              <a:t>About Me.</a:t>
            </a:r>
          </a:p>
          <a:p>
            <a:pPr>
              <a:spcBef>
                <a:spcPts val="1200"/>
              </a:spcBef>
              <a:buClr>
                <a:schemeClr val="accent1"/>
              </a:buClr>
            </a:pPr>
            <a:r>
              <a:rPr lang="en-US" sz="2400" dirty="0">
                <a:cs typeface="Arial"/>
                <a:sym typeface="Poppins"/>
              </a:rPr>
              <a:t>A Bold, Fast, Humble, and Immersed Approach</a:t>
            </a:r>
          </a:p>
          <a:p>
            <a:pPr>
              <a:spcBef>
                <a:spcPts val="1200"/>
              </a:spcBef>
              <a:buClr>
                <a:schemeClr val="accent1"/>
              </a:buClr>
            </a:pPr>
            <a:r>
              <a:rPr lang="en-US" sz="2400" dirty="0">
                <a:cs typeface="Arial"/>
                <a:sym typeface="Poppins"/>
              </a:rPr>
              <a:t>UiPath and Test Teams</a:t>
            </a:r>
          </a:p>
          <a:p>
            <a:pPr>
              <a:spcBef>
                <a:spcPts val="1200"/>
              </a:spcBef>
              <a:buClr>
                <a:schemeClr val="accent1"/>
              </a:buClr>
            </a:pPr>
            <a:r>
              <a:rPr lang="en-US" sz="2400" dirty="0">
                <a:cs typeface="Arial"/>
                <a:sym typeface="Poppins"/>
              </a:rPr>
              <a:t>Q &amp; A – Feel free to ask questions throughout.</a:t>
            </a:r>
          </a:p>
        </p:txBody>
      </p:sp>
      <p:sp>
        <p:nvSpPr>
          <p:cNvPr id="7" name="Rectangle 6">
            <a:extLst>
              <a:ext uri="{FF2B5EF4-FFF2-40B4-BE49-F238E27FC236}">
                <a16:creationId xmlns:a16="http://schemas.microsoft.com/office/drawing/2014/main" id="{2A6AF111-F68E-4E43-ADAB-DF238AA28ECB}"/>
              </a:ext>
            </a:extLst>
          </p:cNvPr>
          <p:cNvSpPr/>
          <p:nvPr/>
        </p:nvSpPr>
        <p:spPr bwMode="gray">
          <a:xfrm>
            <a:off x="388111" y="1875299"/>
            <a:ext cx="10863072" cy="526788"/>
          </a:xfrm>
          <a:prstGeom prst="rect">
            <a:avLst/>
          </a:prstGeom>
          <a:noFill/>
          <a:ln w="28575">
            <a:solidFill>
              <a:schemeClr val="accent1"/>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5152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42FE-B058-A543-9C3D-B63282266B00}"/>
              </a:ext>
            </a:extLst>
          </p:cNvPr>
          <p:cNvSpPr>
            <a:spLocks noGrp="1"/>
          </p:cNvSpPr>
          <p:nvPr>
            <p:ph type="title"/>
          </p:nvPr>
        </p:nvSpPr>
        <p:spPr>
          <a:xfrm>
            <a:off x="388112" y="912967"/>
            <a:ext cx="7930497" cy="482522"/>
          </a:xfrm>
        </p:spPr>
        <p:txBody>
          <a:bodyPr>
            <a:noAutofit/>
          </a:bodyPr>
          <a:lstStyle/>
          <a:p>
            <a:r>
              <a:rPr lang="en-US" sz="1999" dirty="0">
                <a:latin typeface="Noto Sans" panose="020B0502040504020204" pitchFamily="34" charset="0"/>
                <a:ea typeface="Noto Sans" panose="020B0502040504020204" pitchFamily="34" charset="0"/>
                <a:cs typeface="Noto Sans" panose="020B0502040504020204" pitchFamily="34" charset="0"/>
              </a:rPr>
              <a:t>RPA Testing, Source Control and CICD - Second Scenario</a:t>
            </a:r>
          </a:p>
        </p:txBody>
      </p:sp>
      <p:sp>
        <p:nvSpPr>
          <p:cNvPr id="5" name="Slide Number Placeholder 4">
            <a:extLst>
              <a:ext uri="{FF2B5EF4-FFF2-40B4-BE49-F238E27FC236}">
                <a16:creationId xmlns:a16="http://schemas.microsoft.com/office/drawing/2014/main" id="{174266AA-52A9-4942-95A3-2A3DD4EF1BDA}"/>
              </a:ext>
            </a:extLst>
          </p:cNvPr>
          <p:cNvSpPr>
            <a:spLocks noGrp="1"/>
          </p:cNvSpPr>
          <p:nvPr>
            <p:ph type="sldNum" sz="quarter" idx="12"/>
          </p:nvPr>
        </p:nvSpPr>
        <p:spPr/>
        <p:txBody>
          <a:bodyPr/>
          <a:lstStyle/>
          <a:p>
            <a:fld id="{2DE7D08D-A2F3-454D-951E-AB1F975D59ED}" type="slidenum">
              <a:rPr lang="en-US">
                <a:solidFill>
                  <a:srgbClr val="000000"/>
                </a:solidFill>
              </a:rPr>
              <a:pPr/>
              <a:t>20</a:t>
            </a:fld>
            <a:endParaRPr lang="en-US" dirty="0">
              <a:solidFill>
                <a:srgbClr val="000000"/>
              </a:solidFill>
            </a:endParaRPr>
          </a:p>
        </p:txBody>
      </p:sp>
      <p:grpSp>
        <p:nvGrpSpPr>
          <p:cNvPr id="137" name="Group 136">
            <a:extLst>
              <a:ext uri="{FF2B5EF4-FFF2-40B4-BE49-F238E27FC236}">
                <a16:creationId xmlns:a16="http://schemas.microsoft.com/office/drawing/2014/main" id="{A73E2BBC-3295-6245-A038-BB451CBEF829}"/>
              </a:ext>
            </a:extLst>
          </p:cNvPr>
          <p:cNvGrpSpPr/>
          <p:nvPr/>
        </p:nvGrpSpPr>
        <p:grpSpPr>
          <a:xfrm>
            <a:off x="389698" y="301362"/>
            <a:ext cx="2164858" cy="602082"/>
            <a:chOff x="9661637" y="204641"/>
            <a:chExt cx="2165422" cy="602239"/>
          </a:xfrm>
        </p:grpSpPr>
        <p:pic>
          <p:nvPicPr>
            <p:cNvPr id="139" name="Picture 138" descr="A close up of a logo&#10;&#10;Description automatically generated">
              <a:extLst>
                <a:ext uri="{FF2B5EF4-FFF2-40B4-BE49-F238E27FC236}">
                  <a16:creationId xmlns:a16="http://schemas.microsoft.com/office/drawing/2014/main" id="{570DE2F9-F60F-B745-AF27-8DDA4E19F387}"/>
                </a:ext>
              </a:extLst>
            </p:cNvPr>
            <p:cNvPicPr>
              <a:picLocks noChangeAspect="1"/>
            </p:cNvPicPr>
            <p:nvPr/>
          </p:nvPicPr>
          <p:blipFill rotWithShape="1">
            <a:blip r:embed="rId2">
              <a:extLst>
                <a:ext uri="{28A0092B-C50C-407E-A947-70E740481C1C}">
                  <a14:useLocalDpi xmlns:a14="http://schemas.microsoft.com/office/drawing/2010/main" val="0"/>
                </a:ext>
              </a:extLst>
            </a:blip>
            <a:srcRect r="81820" b="37710"/>
            <a:stretch/>
          </p:blipFill>
          <p:spPr>
            <a:xfrm>
              <a:off x="9661637" y="338836"/>
              <a:ext cx="336624" cy="333847"/>
            </a:xfrm>
            <a:prstGeom prst="rect">
              <a:avLst/>
            </a:prstGeom>
          </p:spPr>
        </p:pic>
        <p:sp>
          <p:nvSpPr>
            <p:cNvPr id="140" name="TextBox 139">
              <a:extLst>
                <a:ext uri="{FF2B5EF4-FFF2-40B4-BE49-F238E27FC236}">
                  <a16:creationId xmlns:a16="http://schemas.microsoft.com/office/drawing/2014/main" id="{52AB73FF-77C6-2D44-B6E2-808AF4216E15}"/>
                </a:ext>
              </a:extLst>
            </p:cNvPr>
            <p:cNvSpPr txBox="1"/>
            <p:nvPr/>
          </p:nvSpPr>
          <p:spPr>
            <a:xfrm>
              <a:off x="9998260" y="204641"/>
              <a:ext cx="1828799" cy="602239"/>
            </a:xfrm>
            <a:prstGeom prst="rect">
              <a:avLst/>
            </a:prstGeom>
            <a:noFill/>
          </p:spPr>
          <p:txBody>
            <a:bodyPr wrap="square" lIns="0" tIns="0" rIns="0" bIns="0" rtlCol="0" anchor="ctr">
              <a:noAutofit/>
            </a:bodyPr>
            <a:lstStyle/>
            <a:p>
              <a:r>
                <a:rPr lang="en-US" sz="1799" b="1" dirty="0">
                  <a:solidFill>
                    <a:srgbClr val="000000"/>
                  </a:solidFill>
                  <a:latin typeface="Noto Sans" panose="020B0502040504020204" pitchFamily="34" charset="0"/>
                  <a:ea typeface="Noto Sans" panose="020B0502040504020204" pitchFamily="34" charset="0"/>
                  <a:cs typeface="Noto Sans" panose="020B0502040504020204" pitchFamily="34" charset="0"/>
                </a:rPr>
                <a:t>Test Suite</a:t>
              </a:r>
            </a:p>
          </p:txBody>
        </p:sp>
      </p:grpSp>
      <p:sp>
        <p:nvSpPr>
          <p:cNvPr id="181" name="Rectangle 180">
            <a:extLst>
              <a:ext uri="{FF2B5EF4-FFF2-40B4-BE49-F238E27FC236}">
                <a16:creationId xmlns:a16="http://schemas.microsoft.com/office/drawing/2014/main" id="{B37B2958-B670-4445-95CF-53F5004E9F02}"/>
              </a:ext>
            </a:extLst>
          </p:cNvPr>
          <p:cNvSpPr/>
          <p:nvPr/>
        </p:nvSpPr>
        <p:spPr bwMode="gray">
          <a:xfrm>
            <a:off x="2729086" y="2788278"/>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83" name="Rectangle 182">
            <a:extLst>
              <a:ext uri="{FF2B5EF4-FFF2-40B4-BE49-F238E27FC236}">
                <a16:creationId xmlns:a16="http://schemas.microsoft.com/office/drawing/2014/main" id="{2C8C6C44-8048-C442-AE82-7D8909F82E70}"/>
              </a:ext>
            </a:extLst>
          </p:cNvPr>
          <p:cNvSpPr/>
          <p:nvPr/>
        </p:nvSpPr>
        <p:spPr bwMode="gray">
          <a:xfrm>
            <a:off x="5934827" y="3520328"/>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23" name="Rectangle 222">
            <a:extLst>
              <a:ext uri="{FF2B5EF4-FFF2-40B4-BE49-F238E27FC236}">
                <a16:creationId xmlns:a16="http://schemas.microsoft.com/office/drawing/2014/main" id="{D489E07E-E5EA-6E4B-9D34-BD55E628DC26}"/>
              </a:ext>
            </a:extLst>
          </p:cNvPr>
          <p:cNvSpPr/>
          <p:nvPr/>
        </p:nvSpPr>
        <p:spPr>
          <a:xfrm>
            <a:off x="163702" y="4185523"/>
            <a:ext cx="11798171" cy="697330"/>
          </a:xfrm>
          <a:prstGeom prst="rect">
            <a:avLst/>
          </a:prstGeom>
          <a:solidFill>
            <a:schemeClr val="accent5">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nSpc>
                <a:spcPct val="150000"/>
              </a:lnSpc>
            </a:pPr>
            <a:r>
              <a:rPr lang="en-US" sz="1200" b="1" dirty="0">
                <a:solidFill>
                  <a:schemeClr val="tx1"/>
                </a:solidFill>
                <a:latin typeface="Noto Sans" panose="020B0502040504020204" pitchFamily="34" charset="0"/>
                <a:ea typeface="Noto Sans" panose="020B0502040504020204" pitchFamily="34" charset="0"/>
                <a:cs typeface="Noto Sans" panose="020B0502040504020204" pitchFamily="34" charset="0"/>
              </a:rPr>
              <a:t>  Version Control System </a:t>
            </a:r>
          </a:p>
          <a:p>
            <a:r>
              <a:rPr lang="en-US" sz="1200" b="1" dirty="0">
                <a:solidFill>
                  <a:schemeClr val="tx1"/>
                </a:solidFill>
                <a:latin typeface="Noto Sans" panose="020B0502040504020204" pitchFamily="34" charset="0"/>
                <a:ea typeface="Noto Sans" panose="020B0502040504020204" pitchFamily="34" charset="0"/>
                <a:cs typeface="Noto Sans" panose="020B0502040504020204" pitchFamily="34" charset="0"/>
              </a:rPr>
              <a:t>  (GIT, SVN, TFS)</a:t>
            </a:r>
          </a:p>
        </p:txBody>
      </p:sp>
      <p:sp>
        <p:nvSpPr>
          <p:cNvPr id="224" name="Rectangle 223">
            <a:extLst>
              <a:ext uri="{FF2B5EF4-FFF2-40B4-BE49-F238E27FC236}">
                <a16:creationId xmlns:a16="http://schemas.microsoft.com/office/drawing/2014/main" id="{99AF5832-7071-BF4D-BEED-76DFDBE2F279}"/>
              </a:ext>
            </a:extLst>
          </p:cNvPr>
          <p:cNvSpPr/>
          <p:nvPr/>
        </p:nvSpPr>
        <p:spPr>
          <a:xfrm>
            <a:off x="4184507" y="3107208"/>
            <a:ext cx="3733341" cy="485507"/>
          </a:xfrm>
          <a:prstGeom prst="rect">
            <a:avLst/>
          </a:prstGeom>
          <a:solidFill>
            <a:schemeClr val="accent1">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CI/CD Tool (Jenkins, Azure DevOps, etc.)</a:t>
            </a:r>
          </a:p>
        </p:txBody>
      </p:sp>
      <p:sp>
        <p:nvSpPr>
          <p:cNvPr id="230" name="TextBox 229">
            <a:extLst>
              <a:ext uri="{FF2B5EF4-FFF2-40B4-BE49-F238E27FC236}">
                <a16:creationId xmlns:a16="http://schemas.microsoft.com/office/drawing/2014/main" id="{7A72E92F-DC72-9343-AE7F-A00EBD003040}"/>
              </a:ext>
            </a:extLst>
          </p:cNvPr>
          <p:cNvSpPr txBox="1"/>
          <p:nvPr/>
        </p:nvSpPr>
        <p:spPr>
          <a:xfrm>
            <a:off x="9839207" y="903876"/>
            <a:ext cx="883666" cy="230772"/>
          </a:xfrm>
          <a:prstGeom prst="rect">
            <a:avLst/>
          </a:prstGeom>
          <a:noFill/>
          <a:ln w="28575">
            <a:noFill/>
            <a:miter lim="800000"/>
            <a:headEnd/>
            <a:tailEnd/>
          </a:ln>
          <a:effectLst/>
        </p:spPr>
        <p:txBody>
          <a:bodyPr wrap="none" lIns="45708" rtlCol="0" anchor="ctr">
            <a:spAutoFit/>
          </a:bodyPr>
          <a:lstStyle/>
          <a:p>
            <a:r>
              <a:rPr lang="en-US" sz="900" b="1" dirty="0">
                <a:solidFill>
                  <a:srgbClr val="000000"/>
                </a:solidFill>
                <a:latin typeface="Noto Sans SemBd" panose="020B0702040504020204" pitchFamily="34"/>
                <a:ea typeface="Noto Sans SemBd" panose="020B0702040504020204" pitchFamily="34"/>
                <a:cs typeface="Noto Sans SemBd" panose="020B0702040504020204" pitchFamily="34"/>
              </a:rPr>
              <a:t>Functional Bots</a:t>
            </a:r>
          </a:p>
        </p:txBody>
      </p:sp>
      <p:grpSp>
        <p:nvGrpSpPr>
          <p:cNvPr id="237" name="Group 236">
            <a:extLst>
              <a:ext uri="{FF2B5EF4-FFF2-40B4-BE49-F238E27FC236}">
                <a16:creationId xmlns:a16="http://schemas.microsoft.com/office/drawing/2014/main" id="{A81C8F33-5BF1-8441-968C-AE4F4A2DCFA8}"/>
              </a:ext>
            </a:extLst>
          </p:cNvPr>
          <p:cNvGrpSpPr/>
          <p:nvPr/>
        </p:nvGrpSpPr>
        <p:grpSpPr>
          <a:xfrm>
            <a:off x="9659453" y="555254"/>
            <a:ext cx="215212" cy="260510"/>
            <a:chOff x="9568115" y="2907901"/>
            <a:chExt cx="293915" cy="355779"/>
          </a:xfrm>
        </p:grpSpPr>
        <p:sp>
          <p:nvSpPr>
            <p:cNvPr id="238" name="Freeform 213">
              <a:extLst>
                <a:ext uri="{FF2B5EF4-FFF2-40B4-BE49-F238E27FC236}">
                  <a16:creationId xmlns:a16="http://schemas.microsoft.com/office/drawing/2014/main" id="{1F8D47C2-CDA7-C345-BB32-BC1C626DBCC3}"/>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39" name="Freeform: Shape 204">
              <a:extLst>
                <a:ext uri="{FF2B5EF4-FFF2-40B4-BE49-F238E27FC236}">
                  <a16:creationId xmlns:a16="http://schemas.microsoft.com/office/drawing/2014/main" id="{482F7487-10A4-B24E-930B-C2737A33E58C}"/>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sp>
        <p:nvSpPr>
          <p:cNvPr id="191" name="Rectangle 190">
            <a:extLst>
              <a:ext uri="{FF2B5EF4-FFF2-40B4-BE49-F238E27FC236}">
                <a16:creationId xmlns:a16="http://schemas.microsoft.com/office/drawing/2014/main" id="{C0F4A73C-0652-574D-8B5A-880048D17B32}"/>
              </a:ext>
            </a:extLst>
          </p:cNvPr>
          <p:cNvSpPr/>
          <p:nvPr/>
        </p:nvSpPr>
        <p:spPr>
          <a:xfrm>
            <a:off x="2072258" y="4356657"/>
            <a:ext cx="2119597" cy="346054"/>
          </a:xfrm>
          <a:prstGeom prst="rect">
            <a:avLst/>
          </a:prstGeom>
          <a:solidFill>
            <a:schemeClr val="accent2">
              <a:lumMod val="60000"/>
              <a:lumOff val="40000"/>
            </a:schemeClr>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Development</a:t>
            </a:r>
          </a:p>
        </p:txBody>
      </p:sp>
      <p:sp>
        <p:nvSpPr>
          <p:cNvPr id="92" name="Rectangle 91">
            <a:extLst>
              <a:ext uri="{FF2B5EF4-FFF2-40B4-BE49-F238E27FC236}">
                <a16:creationId xmlns:a16="http://schemas.microsoft.com/office/drawing/2014/main" id="{0D65E057-52A4-4813-9718-7BF09046DB69}"/>
              </a:ext>
            </a:extLst>
          </p:cNvPr>
          <p:cNvSpPr/>
          <p:nvPr/>
        </p:nvSpPr>
        <p:spPr>
          <a:xfrm>
            <a:off x="5506426" y="4361161"/>
            <a:ext cx="2119597" cy="346054"/>
          </a:xfrm>
          <a:prstGeom prst="rect">
            <a:avLst/>
          </a:prstGeom>
          <a:solidFill>
            <a:schemeClr val="accent4">
              <a:lumMod val="60000"/>
              <a:lumOff val="40000"/>
            </a:schemeClr>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Test</a:t>
            </a:r>
          </a:p>
        </p:txBody>
      </p:sp>
      <p:sp>
        <p:nvSpPr>
          <p:cNvPr id="94" name="Rectangle 93">
            <a:extLst>
              <a:ext uri="{FF2B5EF4-FFF2-40B4-BE49-F238E27FC236}">
                <a16:creationId xmlns:a16="http://schemas.microsoft.com/office/drawing/2014/main" id="{17E73B60-7C3D-470D-80DE-FBBF8B05A8D5}"/>
              </a:ext>
            </a:extLst>
          </p:cNvPr>
          <p:cNvSpPr/>
          <p:nvPr/>
        </p:nvSpPr>
        <p:spPr>
          <a:xfrm>
            <a:off x="8990687" y="4361445"/>
            <a:ext cx="2119597" cy="346054"/>
          </a:xfrm>
          <a:prstGeom prst="rect">
            <a:avLst/>
          </a:prstGeom>
          <a:solidFill>
            <a:srgbClr val="00B050"/>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Production</a:t>
            </a:r>
          </a:p>
        </p:txBody>
      </p:sp>
      <p:cxnSp>
        <p:nvCxnSpPr>
          <p:cNvPr id="98" name="Straight Arrow Connector 97">
            <a:extLst>
              <a:ext uri="{FF2B5EF4-FFF2-40B4-BE49-F238E27FC236}">
                <a16:creationId xmlns:a16="http://schemas.microsoft.com/office/drawing/2014/main" id="{0A9D3912-E3B5-4DC2-A955-36B536D95E58}"/>
              </a:ext>
            </a:extLst>
          </p:cNvPr>
          <p:cNvCxnSpPr>
            <a:cxnSpLocks/>
            <a:stCxn id="191" idx="2"/>
            <a:endCxn id="178" idx="0"/>
          </p:cNvCxnSpPr>
          <p:nvPr/>
        </p:nvCxnSpPr>
        <p:spPr>
          <a:xfrm flipH="1">
            <a:off x="3119355" y="4702711"/>
            <a:ext cx="12702" cy="471655"/>
          </a:xfrm>
          <a:prstGeom prst="straightConnector1">
            <a:avLst/>
          </a:prstGeom>
          <a:ln w="9525" cap="flat" cmpd="sng" algn="ctr">
            <a:solidFill>
              <a:schemeClr val="tx2"/>
            </a:solidFill>
            <a:prstDash val="solid"/>
            <a:round/>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A3908A8-B562-4458-B86D-2D1DD6BDFD44}"/>
              </a:ext>
            </a:extLst>
          </p:cNvPr>
          <p:cNvCxnSpPr>
            <a:cxnSpLocks/>
            <a:stCxn id="191" idx="3"/>
            <a:endCxn id="92" idx="1"/>
          </p:cNvCxnSpPr>
          <p:nvPr/>
        </p:nvCxnSpPr>
        <p:spPr>
          <a:xfrm>
            <a:off x="4191855" y="4529685"/>
            <a:ext cx="1314571" cy="4504"/>
          </a:xfrm>
          <a:prstGeom prst="straightConnector1">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2A3A864-1DAC-4EA7-8D3D-94E7C0BA173D}"/>
              </a:ext>
            </a:extLst>
          </p:cNvPr>
          <p:cNvCxnSpPr>
            <a:cxnSpLocks/>
            <a:stCxn id="92" idx="3"/>
            <a:endCxn id="94" idx="1"/>
          </p:cNvCxnSpPr>
          <p:nvPr/>
        </p:nvCxnSpPr>
        <p:spPr>
          <a:xfrm>
            <a:off x="7626022" y="4534188"/>
            <a:ext cx="1364665" cy="284"/>
          </a:xfrm>
          <a:prstGeom prst="straightConnector1">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517449-609B-422C-B194-F5FE1AB89DB9}"/>
              </a:ext>
            </a:extLst>
          </p:cNvPr>
          <p:cNvSpPr txBox="1"/>
          <p:nvPr/>
        </p:nvSpPr>
        <p:spPr>
          <a:xfrm>
            <a:off x="2610861" y="4921955"/>
            <a:ext cx="1295168" cy="230772"/>
          </a:xfrm>
          <a:prstGeom prst="rect">
            <a:avLst/>
          </a:prstGeom>
          <a:noFill/>
          <a:ln w="28575">
            <a:noFill/>
            <a:miter lim="800000"/>
            <a:headEnd/>
            <a:tailEnd/>
          </a:ln>
          <a:effectLst/>
        </p:spPr>
        <p:txBody>
          <a:bodyPr wrap="square" lIns="45708" rtlCol="0" anchor="t">
            <a:spAutoFit/>
          </a:bodyPr>
          <a:lstStyle/>
          <a:p>
            <a:pPr algn="l"/>
            <a:r>
              <a:rPr lang="en-US" sz="900" dirty="0">
                <a:latin typeface="Noto Sans SemBd" panose="020B0702040504020204" pitchFamily="34"/>
                <a:ea typeface="Noto Sans SemBd" panose="020B0702040504020204" pitchFamily="34"/>
                <a:cs typeface="Noto Sans SemBd" panose="020B0702040504020204" pitchFamily="34"/>
              </a:rPr>
              <a:t>Commit Changes</a:t>
            </a:r>
          </a:p>
        </p:txBody>
      </p:sp>
      <p:sp>
        <p:nvSpPr>
          <p:cNvPr id="153" name="Rectangle 152">
            <a:extLst>
              <a:ext uri="{FF2B5EF4-FFF2-40B4-BE49-F238E27FC236}">
                <a16:creationId xmlns:a16="http://schemas.microsoft.com/office/drawing/2014/main" id="{DC6DF894-6D13-4E1B-880F-85179AEF50DC}"/>
              </a:ext>
            </a:extLst>
          </p:cNvPr>
          <p:cNvSpPr/>
          <p:nvPr/>
        </p:nvSpPr>
        <p:spPr>
          <a:xfrm>
            <a:off x="163702" y="1555659"/>
            <a:ext cx="11803067" cy="552417"/>
          </a:xfrm>
          <a:prstGeom prst="rect">
            <a:avLst/>
          </a:prstGeom>
          <a:solidFill>
            <a:schemeClr val="accent1">
              <a:lumMod val="40000"/>
              <a:lumOff val="60000"/>
            </a:schemeClr>
          </a:solidFill>
          <a:ln>
            <a:noFill/>
          </a:ln>
          <a:effectLst>
            <a:softEdge rad="31750"/>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r>
              <a:rPr lang="en-US" sz="1400" b="1" dirty="0">
                <a:solidFill>
                  <a:srgbClr val="FFFFFF"/>
                </a:solidFill>
                <a:latin typeface="Arial"/>
                <a:cs typeface="Arial"/>
              </a:rPr>
              <a:t> </a:t>
            </a:r>
          </a:p>
        </p:txBody>
      </p:sp>
      <p:sp>
        <p:nvSpPr>
          <p:cNvPr id="156" name="Rectangle 155">
            <a:extLst>
              <a:ext uri="{FF2B5EF4-FFF2-40B4-BE49-F238E27FC236}">
                <a16:creationId xmlns:a16="http://schemas.microsoft.com/office/drawing/2014/main" id="{4E765A5A-42D9-4481-BB63-D41584F18F59}"/>
              </a:ext>
            </a:extLst>
          </p:cNvPr>
          <p:cNvSpPr/>
          <p:nvPr/>
        </p:nvSpPr>
        <p:spPr>
          <a:xfrm>
            <a:off x="2644744" y="1674561"/>
            <a:ext cx="2119597" cy="346054"/>
          </a:xfrm>
          <a:prstGeom prst="rect">
            <a:avLst/>
          </a:prstGeom>
          <a:solidFill>
            <a:schemeClr val="accent4">
              <a:lumMod val="60000"/>
              <a:lumOff val="40000"/>
            </a:schemeClr>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Test</a:t>
            </a:r>
          </a:p>
        </p:txBody>
      </p:sp>
      <p:sp>
        <p:nvSpPr>
          <p:cNvPr id="157" name="Rectangle 156">
            <a:extLst>
              <a:ext uri="{FF2B5EF4-FFF2-40B4-BE49-F238E27FC236}">
                <a16:creationId xmlns:a16="http://schemas.microsoft.com/office/drawing/2014/main" id="{447DEC26-4F2E-4D2B-AA27-CEB2A9CC288E}"/>
              </a:ext>
            </a:extLst>
          </p:cNvPr>
          <p:cNvSpPr/>
          <p:nvPr/>
        </p:nvSpPr>
        <p:spPr>
          <a:xfrm>
            <a:off x="8318609" y="1697955"/>
            <a:ext cx="2119597" cy="346054"/>
          </a:xfrm>
          <a:prstGeom prst="rect">
            <a:avLst/>
          </a:prstGeom>
          <a:solidFill>
            <a:srgbClr val="00B050"/>
          </a:solidFill>
          <a:ln>
            <a:noFill/>
          </a:ln>
          <a:effectLst>
            <a:softEdge rad="25400"/>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Noto Sans SemBd" panose="020B0702040504020204" pitchFamily="34"/>
                <a:ea typeface="Noto Sans SemBd" panose="020B0702040504020204" pitchFamily="34"/>
                <a:cs typeface="Noto Sans SemBd" panose="020B0702040504020204" pitchFamily="34"/>
              </a:rPr>
              <a:t>Production</a:t>
            </a:r>
          </a:p>
        </p:txBody>
      </p:sp>
      <p:sp>
        <p:nvSpPr>
          <p:cNvPr id="165" name="Rectangle 164">
            <a:extLst>
              <a:ext uri="{FF2B5EF4-FFF2-40B4-BE49-F238E27FC236}">
                <a16:creationId xmlns:a16="http://schemas.microsoft.com/office/drawing/2014/main" id="{F9553D17-B32A-4ABE-BA50-844095247C7F}"/>
              </a:ext>
            </a:extLst>
          </p:cNvPr>
          <p:cNvSpPr/>
          <p:nvPr/>
        </p:nvSpPr>
        <p:spPr bwMode="gray">
          <a:xfrm>
            <a:off x="11589977" y="2859429"/>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30D7AF1E-246F-420A-B8D7-A4EC7D11805F}"/>
              </a:ext>
            </a:extLst>
          </p:cNvPr>
          <p:cNvSpPr/>
          <p:nvPr/>
        </p:nvSpPr>
        <p:spPr bwMode="gray">
          <a:xfrm>
            <a:off x="163701" y="2404906"/>
            <a:ext cx="11798172" cy="1487215"/>
          </a:xfrm>
          <a:prstGeom prst="rect">
            <a:avLst/>
          </a:prstGeom>
          <a:noFill/>
          <a:ln w="28575">
            <a:solidFill>
              <a:schemeClr val="accent3"/>
            </a:solidFill>
            <a:prstDash val="sysDash"/>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cxnSp>
        <p:nvCxnSpPr>
          <p:cNvPr id="243" name="Connector: Elbow 242">
            <a:extLst>
              <a:ext uri="{FF2B5EF4-FFF2-40B4-BE49-F238E27FC236}">
                <a16:creationId xmlns:a16="http://schemas.microsoft.com/office/drawing/2014/main" id="{11C3375A-ABE6-4EC8-A106-12B329957BE4}"/>
              </a:ext>
            </a:extLst>
          </p:cNvPr>
          <p:cNvCxnSpPr>
            <a:cxnSpLocks/>
            <a:stCxn id="156" idx="3"/>
          </p:cNvCxnSpPr>
          <p:nvPr/>
        </p:nvCxnSpPr>
        <p:spPr>
          <a:xfrm>
            <a:off x="4764341" y="1847588"/>
            <a:ext cx="742362" cy="1271967"/>
          </a:xfrm>
          <a:prstGeom prst="bentConnector2">
            <a:avLst/>
          </a:prstGeom>
          <a:ln w="9525" cap="flat" cmpd="sng" algn="ctr">
            <a:solidFill>
              <a:schemeClr val="tx2"/>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Connector: Elbow 244">
            <a:extLst>
              <a:ext uri="{FF2B5EF4-FFF2-40B4-BE49-F238E27FC236}">
                <a16:creationId xmlns:a16="http://schemas.microsoft.com/office/drawing/2014/main" id="{8005446E-A2C4-4DF2-B12F-A6B4C0C167F3}"/>
              </a:ext>
            </a:extLst>
          </p:cNvPr>
          <p:cNvCxnSpPr>
            <a:cxnSpLocks/>
            <a:endCxn id="157" idx="1"/>
          </p:cNvCxnSpPr>
          <p:nvPr/>
        </p:nvCxnSpPr>
        <p:spPr>
          <a:xfrm flipV="1">
            <a:off x="6509804" y="1870982"/>
            <a:ext cx="1808805" cy="1231989"/>
          </a:xfrm>
          <a:prstGeom prst="bentConnector3">
            <a:avLst>
              <a:gd name="adj1" fmla="val -63"/>
            </a:avLst>
          </a:prstGeom>
          <a:ln w="9525" cap="flat" cmpd="sng" algn="ctr">
            <a:solidFill>
              <a:schemeClr val="tx2"/>
            </a:solidFill>
            <a:prstDash val="solid"/>
            <a:round/>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2" name="Rectangle 211">
            <a:extLst>
              <a:ext uri="{FF2B5EF4-FFF2-40B4-BE49-F238E27FC236}">
                <a16:creationId xmlns:a16="http://schemas.microsoft.com/office/drawing/2014/main" id="{43A9A80E-906B-4C57-B4C2-A1B6DF3869B8}"/>
              </a:ext>
            </a:extLst>
          </p:cNvPr>
          <p:cNvSpPr/>
          <p:nvPr/>
        </p:nvSpPr>
        <p:spPr bwMode="gray">
          <a:xfrm>
            <a:off x="11478320" y="3062997"/>
            <a:ext cx="158826" cy="158826"/>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cxnSp>
        <p:nvCxnSpPr>
          <p:cNvPr id="252" name="Connector: Elbow 251">
            <a:extLst>
              <a:ext uri="{FF2B5EF4-FFF2-40B4-BE49-F238E27FC236}">
                <a16:creationId xmlns:a16="http://schemas.microsoft.com/office/drawing/2014/main" id="{2934B0A8-B275-419E-8090-FAA9CDE50F85}"/>
              </a:ext>
            </a:extLst>
          </p:cNvPr>
          <p:cNvCxnSpPr>
            <a:cxnSpLocks/>
          </p:cNvCxnSpPr>
          <p:nvPr/>
        </p:nvCxnSpPr>
        <p:spPr>
          <a:xfrm rot="5400000" flipH="1" flipV="1">
            <a:off x="1897431" y="1914432"/>
            <a:ext cx="822309" cy="604552"/>
          </a:xfrm>
          <a:prstGeom prst="bentConnector3">
            <a:avLst>
              <a:gd name="adj1" fmla="val 99835"/>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69" name="Connector: Elbow 68">
            <a:extLst>
              <a:ext uri="{FF2B5EF4-FFF2-40B4-BE49-F238E27FC236}">
                <a16:creationId xmlns:a16="http://schemas.microsoft.com/office/drawing/2014/main" id="{E50BD807-6156-4272-9489-6C5ACBA1BD25}"/>
              </a:ext>
            </a:extLst>
          </p:cNvPr>
          <p:cNvCxnSpPr>
            <a:cxnSpLocks/>
            <a:stCxn id="156" idx="2"/>
            <a:endCxn id="298" idx="16"/>
          </p:cNvCxnSpPr>
          <p:nvPr/>
        </p:nvCxnSpPr>
        <p:spPr>
          <a:xfrm rot="5400000">
            <a:off x="2992151" y="2456250"/>
            <a:ext cx="1148028" cy="276759"/>
          </a:xfrm>
          <a:prstGeom prst="bentConnector2">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4BDD4F54-3391-4B6B-98DA-7021962915E8}"/>
              </a:ext>
            </a:extLst>
          </p:cNvPr>
          <p:cNvCxnSpPr>
            <a:cxnSpLocks/>
            <a:stCxn id="298" idx="21"/>
            <a:endCxn id="101" idx="3"/>
          </p:cNvCxnSpPr>
          <p:nvPr/>
        </p:nvCxnSpPr>
        <p:spPr>
          <a:xfrm flipH="1">
            <a:off x="2482057" y="3168643"/>
            <a:ext cx="563341" cy="2671"/>
          </a:xfrm>
          <a:prstGeom prst="straightConnector1">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82" name="Connector: Elbow 281">
            <a:extLst>
              <a:ext uri="{FF2B5EF4-FFF2-40B4-BE49-F238E27FC236}">
                <a16:creationId xmlns:a16="http://schemas.microsoft.com/office/drawing/2014/main" id="{8ACC8AA4-91B7-49A3-86A0-B5AE7AFC45BE}"/>
              </a:ext>
            </a:extLst>
          </p:cNvPr>
          <p:cNvCxnSpPr>
            <a:cxnSpLocks/>
            <a:stCxn id="294" idx="16"/>
            <a:endCxn id="166" idx="1"/>
          </p:cNvCxnSpPr>
          <p:nvPr/>
        </p:nvCxnSpPr>
        <p:spPr>
          <a:xfrm>
            <a:off x="8896792" y="3162312"/>
            <a:ext cx="713973" cy="2796"/>
          </a:xfrm>
          <a:prstGeom prst="bentConnector3">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84" name="Connector: Elbow 283">
            <a:extLst>
              <a:ext uri="{FF2B5EF4-FFF2-40B4-BE49-F238E27FC236}">
                <a16:creationId xmlns:a16="http://schemas.microsoft.com/office/drawing/2014/main" id="{7BF16557-8153-46AF-A8D1-18F50A34539E}"/>
              </a:ext>
            </a:extLst>
          </p:cNvPr>
          <p:cNvCxnSpPr>
            <a:cxnSpLocks/>
            <a:endCxn id="157" idx="3"/>
          </p:cNvCxnSpPr>
          <p:nvPr/>
        </p:nvCxnSpPr>
        <p:spPr>
          <a:xfrm rot="16200000" flipV="1">
            <a:off x="10416090" y="1893100"/>
            <a:ext cx="721939" cy="677704"/>
          </a:xfrm>
          <a:prstGeom prst="bentConnector2">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nvGrpSpPr>
          <p:cNvPr id="293" name="Group 292">
            <a:extLst>
              <a:ext uri="{FF2B5EF4-FFF2-40B4-BE49-F238E27FC236}">
                <a16:creationId xmlns:a16="http://schemas.microsoft.com/office/drawing/2014/main" id="{D4F6112F-7EA8-4235-875F-8333A8D6DD70}"/>
              </a:ext>
            </a:extLst>
          </p:cNvPr>
          <p:cNvGrpSpPr/>
          <p:nvPr/>
        </p:nvGrpSpPr>
        <p:grpSpPr>
          <a:xfrm>
            <a:off x="8514406" y="2933119"/>
            <a:ext cx="382385" cy="462871"/>
            <a:chOff x="7202245" y="3936107"/>
            <a:chExt cx="1594957" cy="1930667"/>
          </a:xfrm>
        </p:grpSpPr>
        <p:sp>
          <p:nvSpPr>
            <p:cNvPr id="294" name="Freeform 146">
              <a:extLst>
                <a:ext uri="{FF2B5EF4-FFF2-40B4-BE49-F238E27FC236}">
                  <a16:creationId xmlns:a16="http://schemas.microsoft.com/office/drawing/2014/main" id="{75A4112F-24F2-446D-AD57-7CBA31E1A372}"/>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95" name="Freeform: Shape 204">
              <a:extLst>
                <a:ext uri="{FF2B5EF4-FFF2-40B4-BE49-F238E27FC236}">
                  <a16:creationId xmlns:a16="http://schemas.microsoft.com/office/drawing/2014/main" id="{4366B39D-80C4-43CF-BE55-FA8C736F1857}"/>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296" name="Freeform 148">
              <a:extLst>
                <a:ext uri="{FF2B5EF4-FFF2-40B4-BE49-F238E27FC236}">
                  <a16:creationId xmlns:a16="http://schemas.microsoft.com/office/drawing/2014/main" id="{CC234DCC-88F0-4044-B9DF-338D1E22DB85}"/>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grpSp>
        <p:nvGrpSpPr>
          <p:cNvPr id="297" name="Group 296">
            <a:extLst>
              <a:ext uri="{FF2B5EF4-FFF2-40B4-BE49-F238E27FC236}">
                <a16:creationId xmlns:a16="http://schemas.microsoft.com/office/drawing/2014/main" id="{A14F3077-2294-4987-9705-4CD45512B43D}"/>
              </a:ext>
            </a:extLst>
          </p:cNvPr>
          <p:cNvGrpSpPr/>
          <p:nvPr/>
        </p:nvGrpSpPr>
        <p:grpSpPr>
          <a:xfrm>
            <a:off x="3045399" y="2939451"/>
            <a:ext cx="382385" cy="462871"/>
            <a:chOff x="7202245" y="3936107"/>
            <a:chExt cx="1594957" cy="1930667"/>
          </a:xfrm>
        </p:grpSpPr>
        <p:sp>
          <p:nvSpPr>
            <p:cNvPr id="298" name="Freeform 146">
              <a:extLst>
                <a:ext uri="{FF2B5EF4-FFF2-40B4-BE49-F238E27FC236}">
                  <a16:creationId xmlns:a16="http://schemas.microsoft.com/office/drawing/2014/main" id="{E20C603E-3BF0-4758-96F6-58C3D7385958}"/>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299" name="Freeform: Shape 204">
              <a:extLst>
                <a:ext uri="{FF2B5EF4-FFF2-40B4-BE49-F238E27FC236}">
                  <a16:creationId xmlns:a16="http://schemas.microsoft.com/office/drawing/2014/main" id="{201C96CB-B7ED-4754-B062-916D84B12B2A}"/>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300" name="Freeform 148">
              <a:extLst>
                <a:ext uri="{FF2B5EF4-FFF2-40B4-BE49-F238E27FC236}">
                  <a16:creationId xmlns:a16="http://schemas.microsoft.com/office/drawing/2014/main" id="{D9E14801-666E-4DC3-A907-5504E2AE7FF7}"/>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cxnSp>
        <p:nvCxnSpPr>
          <p:cNvPr id="314" name="Connector: Elbow 313">
            <a:extLst>
              <a:ext uri="{FF2B5EF4-FFF2-40B4-BE49-F238E27FC236}">
                <a16:creationId xmlns:a16="http://schemas.microsoft.com/office/drawing/2014/main" id="{E782D891-E278-4C06-A21F-73421AAE98F1}"/>
              </a:ext>
            </a:extLst>
          </p:cNvPr>
          <p:cNvCxnSpPr>
            <a:cxnSpLocks/>
            <a:endCxn id="294" idx="21"/>
          </p:cNvCxnSpPr>
          <p:nvPr/>
        </p:nvCxnSpPr>
        <p:spPr>
          <a:xfrm rot="5400000">
            <a:off x="8081397" y="2470622"/>
            <a:ext cx="1124699" cy="258682"/>
          </a:xfrm>
          <a:prstGeom prst="bentConnector4">
            <a:avLst>
              <a:gd name="adj1" fmla="val 47167"/>
              <a:gd name="adj2" fmla="val 264343"/>
            </a:avLst>
          </a:prstGeom>
          <a:ln w="9525" cap="flat" cmpd="sng" algn="ctr">
            <a:solidFill>
              <a:schemeClr val="tx2"/>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335" name="Graphic 334" descr="Influencer">
            <a:extLst>
              <a:ext uri="{FF2B5EF4-FFF2-40B4-BE49-F238E27FC236}">
                <a16:creationId xmlns:a16="http://schemas.microsoft.com/office/drawing/2014/main" id="{36E77D3D-0050-42BC-BFE2-6AC86D72A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8973" y="4199887"/>
            <a:ext cx="320332" cy="320332"/>
          </a:xfrm>
          <a:prstGeom prst="rect">
            <a:avLst/>
          </a:prstGeom>
        </p:spPr>
      </p:pic>
      <p:pic>
        <p:nvPicPr>
          <p:cNvPr id="336" name="Graphic 335" descr="Influencer">
            <a:extLst>
              <a:ext uri="{FF2B5EF4-FFF2-40B4-BE49-F238E27FC236}">
                <a16:creationId xmlns:a16="http://schemas.microsoft.com/office/drawing/2014/main" id="{9428B651-D7B0-495B-9B8E-A59FC09D8BA3}"/>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148188" y="4199691"/>
            <a:ext cx="320332" cy="320332"/>
          </a:xfrm>
          <a:prstGeom prst="rect">
            <a:avLst/>
          </a:prstGeom>
        </p:spPr>
      </p:pic>
      <p:sp>
        <p:nvSpPr>
          <p:cNvPr id="337" name="TextBox 336">
            <a:extLst>
              <a:ext uri="{FF2B5EF4-FFF2-40B4-BE49-F238E27FC236}">
                <a16:creationId xmlns:a16="http://schemas.microsoft.com/office/drawing/2014/main" id="{E0760E7B-12D0-4D07-8502-2808A23E39E8}"/>
              </a:ext>
            </a:extLst>
          </p:cNvPr>
          <p:cNvSpPr txBox="1"/>
          <p:nvPr/>
        </p:nvSpPr>
        <p:spPr>
          <a:xfrm>
            <a:off x="4603756" y="4520022"/>
            <a:ext cx="622494" cy="230772"/>
          </a:xfrm>
          <a:prstGeom prst="rect">
            <a:avLst/>
          </a:prstGeom>
          <a:noFill/>
          <a:ln w="28575">
            <a:noFill/>
            <a:miter lim="800000"/>
            <a:headEnd/>
            <a:tailEnd/>
          </a:ln>
          <a:effectLst/>
        </p:spPr>
        <p:txBody>
          <a:bodyPr wrap="square" lIns="45708" rtlCol="0" anchor="t">
            <a:spAutoFit/>
          </a:bodyPr>
          <a:lstStyle/>
          <a:p>
            <a:pPr algn="ctr"/>
            <a:r>
              <a:rPr lang="en-US" sz="900" dirty="0">
                <a:latin typeface="Noto Sans SemBd" panose="020B0702040504020204" pitchFamily="34"/>
                <a:ea typeface="Noto Sans SemBd" panose="020B0702040504020204" pitchFamily="34"/>
                <a:cs typeface="Noto Sans SemBd" panose="020B0702040504020204" pitchFamily="34"/>
              </a:rPr>
              <a:t>Promote</a:t>
            </a:r>
          </a:p>
        </p:txBody>
      </p:sp>
      <p:sp>
        <p:nvSpPr>
          <p:cNvPr id="338" name="TextBox 337">
            <a:extLst>
              <a:ext uri="{FF2B5EF4-FFF2-40B4-BE49-F238E27FC236}">
                <a16:creationId xmlns:a16="http://schemas.microsoft.com/office/drawing/2014/main" id="{64E5DAB7-C964-4562-9258-2151CCCD3648}"/>
              </a:ext>
            </a:extLst>
          </p:cNvPr>
          <p:cNvSpPr txBox="1"/>
          <p:nvPr/>
        </p:nvSpPr>
        <p:spPr>
          <a:xfrm>
            <a:off x="8068306" y="4523712"/>
            <a:ext cx="622494" cy="230772"/>
          </a:xfrm>
          <a:prstGeom prst="rect">
            <a:avLst/>
          </a:prstGeom>
          <a:noFill/>
          <a:ln w="28575">
            <a:noFill/>
            <a:miter lim="800000"/>
            <a:headEnd/>
            <a:tailEnd/>
          </a:ln>
          <a:effectLst/>
        </p:spPr>
        <p:txBody>
          <a:bodyPr wrap="square" lIns="45708" rtlCol="0" anchor="t">
            <a:spAutoFit/>
          </a:bodyPr>
          <a:lstStyle/>
          <a:p>
            <a:pPr algn="ctr"/>
            <a:r>
              <a:rPr lang="en-US" sz="900" dirty="0">
                <a:latin typeface="Noto Sans SemBd" panose="020B0702040504020204" pitchFamily="34"/>
                <a:ea typeface="Noto Sans SemBd" panose="020B0702040504020204" pitchFamily="34"/>
                <a:cs typeface="Noto Sans SemBd" panose="020B0702040504020204" pitchFamily="34"/>
              </a:rPr>
              <a:t>Promote</a:t>
            </a:r>
          </a:p>
        </p:txBody>
      </p:sp>
      <p:grpSp>
        <p:nvGrpSpPr>
          <p:cNvPr id="339" name="Group 338">
            <a:extLst>
              <a:ext uri="{FF2B5EF4-FFF2-40B4-BE49-F238E27FC236}">
                <a16:creationId xmlns:a16="http://schemas.microsoft.com/office/drawing/2014/main" id="{2A6234C0-BD49-4696-B33F-7E3759C7DBB1}"/>
              </a:ext>
            </a:extLst>
          </p:cNvPr>
          <p:cNvGrpSpPr/>
          <p:nvPr/>
        </p:nvGrpSpPr>
        <p:grpSpPr>
          <a:xfrm>
            <a:off x="10061653" y="555254"/>
            <a:ext cx="215212" cy="260510"/>
            <a:chOff x="9568115" y="2907901"/>
            <a:chExt cx="293915" cy="355779"/>
          </a:xfrm>
        </p:grpSpPr>
        <p:sp>
          <p:nvSpPr>
            <p:cNvPr id="340" name="Freeform 213">
              <a:extLst>
                <a:ext uri="{FF2B5EF4-FFF2-40B4-BE49-F238E27FC236}">
                  <a16:creationId xmlns:a16="http://schemas.microsoft.com/office/drawing/2014/main" id="{CB7CB41E-E3AA-4C91-B159-FAFD2FD27B3C}"/>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1" name="Freeform: Shape 204">
              <a:extLst>
                <a:ext uri="{FF2B5EF4-FFF2-40B4-BE49-F238E27FC236}">
                  <a16:creationId xmlns:a16="http://schemas.microsoft.com/office/drawing/2014/main" id="{AC95CDFE-25AC-4846-80AD-428CDD76510A}"/>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grpSp>
        <p:nvGrpSpPr>
          <p:cNvPr id="342" name="Group 341">
            <a:extLst>
              <a:ext uri="{FF2B5EF4-FFF2-40B4-BE49-F238E27FC236}">
                <a16:creationId xmlns:a16="http://schemas.microsoft.com/office/drawing/2014/main" id="{16562DEA-02B5-4344-8667-AC4116D3A7EE}"/>
              </a:ext>
            </a:extLst>
          </p:cNvPr>
          <p:cNvGrpSpPr/>
          <p:nvPr/>
        </p:nvGrpSpPr>
        <p:grpSpPr>
          <a:xfrm>
            <a:off x="10461881" y="558603"/>
            <a:ext cx="215212" cy="260510"/>
            <a:chOff x="9568115" y="2907901"/>
            <a:chExt cx="293915" cy="355779"/>
          </a:xfrm>
        </p:grpSpPr>
        <p:sp>
          <p:nvSpPr>
            <p:cNvPr id="343" name="Freeform 213">
              <a:extLst>
                <a:ext uri="{FF2B5EF4-FFF2-40B4-BE49-F238E27FC236}">
                  <a16:creationId xmlns:a16="http://schemas.microsoft.com/office/drawing/2014/main" id="{FAB3DDB0-EF5C-4EF3-895F-E815B6B35AA8}"/>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4" name="Freeform: Shape 204">
              <a:extLst>
                <a:ext uri="{FF2B5EF4-FFF2-40B4-BE49-F238E27FC236}">
                  <a16:creationId xmlns:a16="http://schemas.microsoft.com/office/drawing/2014/main" id="{169F9AC7-C5C8-4027-9487-4A08656E38EA}"/>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grpSp>
        <p:nvGrpSpPr>
          <p:cNvPr id="345" name="Group 344">
            <a:extLst>
              <a:ext uri="{FF2B5EF4-FFF2-40B4-BE49-F238E27FC236}">
                <a16:creationId xmlns:a16="http://schemas.microsoft.com/office/drawing/2014/main" id="{A66B3ADB-BB80-4963-92D0-76076AD67682}"/>
              </a:ext>
            </a:extLst>
          </p:cNvPr>
          <p:cNvGrpSpPr/>
          <p:nvPr/>
        </p:nvGrpSpPr>
        <p:grpSpPr>
          <a:xfrm>
            <a:off x="10862110" y="563282"/>
            <a:ext cx="215212" cy="260510"/>
            <a:chOff x="9568115" y="2907901"/>
            <a:chExt cx="293915" cy="355779"/>
          </a:xfrm>
        </p:grpSpPr>
        <p:sp>
          <p:nvSpPr>
            <p:cNvPr id="346" name="Freeform 213">
              <a:extLst>
                <a:ext uri="{FF2B5EF4-FFF2-40B4-BE49-F238E27FC236}">
                  <a16:creationId xmlns:a16="http://schemas.microsoft.com/office/drawing/2014/main" id="{91944CD7-55F9-4F16-8F4C-27408F6C7114}"/>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347" name="Freeform: Shape 204">
              <a:extLst>
                <a:ext uri="{FF2B5EF4-FFF2-40B4-BE49-F238E27FC236}">
                  <a16:creationId xmlns:a16="http://schemas.microsoft.com/office/drawing/2014/main" id="{2F500C33-6980-4E03-8AB1-AD7B2815F46E}"/>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sp>
        <p:nvSpPr>
          <p:cNvPr id="348" name="Rectangle 347">
            <a:extLst>
              <a:ext uri="{FF2B5EF4-FFF2-40B4-BE49-F238E27FC236}">
                <a16:creationId xmlns:a16="http://schemas.microsoft.com/office/drawing/2014/main" id="{6DE842E3-312E-4DEE-99D7-5A6659BFDAEC}"/>
              </a:ext>
            </a:extLst>
          </p:cNvPr>
          <p:cNvSpPr/>
          <p:nvPr/>
        </p:nvSpPr>
        <p:spPr bwMode="gray">
          <a:xfrm>
            <a:off x="9322726" y="414408"/>
            <a:ext cx="1966310" cy="813388"/>
          </a:xfrm>
          <a:prstGeom prst="rect">
            <a:avLst/>
          </a:prstGeom>
          <a:noFill/>
          <a:ln w="28575">
            <a:solidFill>
              <a:schemeClr val="accent3"/>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cxnSp>
        <p:nvCxnSpPr>
          <p:cNvPr id="350" name="Connector: Elbow 349">
            <a:extLst>
              <a:ext uri="{FF2B5EF4-FFF2-40B4-BE49-F238E27FC236}">
                <a16:creationId xmlns:a16="http://schemas.microsoft.com/office/drawing/2014/main" id="{CD38D1C3-9D2C-4249-9D83-3B218C26B513}"/>
              </a:ext>
            </a:extLst>
          </p:cNvPr>
          <p:cNvCxnSpPr>
            <a:cxnSpLocks/>
            <a:endCxn id="348" idx="1"/>
          </p:cNvCxnSpPr>
          <p:nvPr/>
        </p:nvCxnSpPr>
        <p:spPr>
          <a:xfrm rot="5400000" flipH="1" flipV="1">
            <a:off x="8675924" y="1041971"/>
            <a:ext cx="867670" cy="425934"/>
          </a:xfrm>
          <a:prstGeom prst="bentConnector2">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pic>
        <p:nvPicPr>
          <p:cNvPr id="93" name="Picture 6" descr="Ui Orchestrator Logo">
            <a:extLst>
              <a:ext uri="{FF2B5EF4-FFF2-40B4-BE49-F238E27FC236}">
                <a16:creationId xmlns:a16="http://schemas.microsoft.com/office/drawing/2014/main" id="{164C8381-8703-432D-BB66-A48AAEE049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748" y="1626890"/>
            <a:ext cx="1681508" cy="178660"/>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Group 226">
            <a:extLst>
              <a:ext uri="{FF2B5EF4-FFF2-40B4-BE49-F238E27FC236}">
                <a16:creationId xmlns:a16="http://schemas.microsoft.com/office/drawing/2014/main" id="{12E39C17-1A26-4CAC-8F48-4FDBC23F706C}"/>
              </a:ext>
            </a:extLst>
          </p:cNvPr>
          <p:cNvGrpSpPr/>
          <p:nvPr/>
        </p:nvGrpSpPr>
        <p:grpSpPr>
          <a:xfrm>
            <a:off x="380352" y="2634069"/>
            <a:ext cx="2101705" cy="1128521"/>
            <a:chOff x="380452" y="2633861"/>
            <a:chExt cx="2102252" cy="1128815"/>
          </a:xfrm>
        </p:grpSpPr>
        <p:grpSp>
          <p:nvGrpSpPr>
            <p:cNvPr id="95" name="Group 94">
              <a:extLst>
                <a:ext uri="{FF2B5EF4-FFF2-40B4-BE49-F238E27FC236}">
                  <a16:creationId xmlns:a16="http://schemas.microsoft.com/office/drawing/2014/main" id="{2AE0280B-C48D-45B2-A898-4CA81A837127}"/>
                </a:ext>
              </a:extLst>
            </p:cNvPr>
            <p:cNvGrpSpPr/>
            <p:nvPr/>
          </p:nvGrpSpPr>
          <p:grpSpPr>
            <a:xfrm>
              <a:off x="380452" y="2633861"/>
              <a:ext cx="2102252" cy="1074771"/>
              <a:chOff x="9280913" y="231852"/>
              <a:chExt cx="2102252" cy="1074771"/>
            </a:xfrm>
          </p:grpSpPr>
          <p:sp>
            <p:nvSpPr>
              <p:cNvPr id="96" name="Freeform 205">
                <a:extLst>
                  <a:ext uri="{FF2B5EF4-FFF2-40B4-BE49-F238E27FC236}">
                    <a16:creationId xmlns:a16="http://schemas.microsoft.com/office/drawing/2014/main" id="{069B2006-446D-47D9-9BDB-E91DE4B31DCA}"/>
                  </a:ext>
                </a:extLst>
              </p:cNvPr>
              <p:cNvSpPr/>
              <p:nvPr/>
            </p:nvSpPr>
            <p:spPr>
              <a:xfrm rot="4917579">
                <a:off x="10887890" y="910303"/>
                <a:ext cx="344525" cy="351551"/>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chemeClr val="accent1"/>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b="1" dirty="0">
                  <a:solidFill>
                    <a:srgbClr val="FFFFFF"/>
                  </a:solidFill>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E7B85BA6-A7D5-463C-8FBF-DF3DAA8F1608}"/>
                  </a:ext>
                </a:extLst>
              </p:cNvPr>
              <p:cNvSpPr txBox="1"/>
              <p:nvPr/>
            </p:nvSpPr>
            <p:spPr>
              <a:xfrm>
                <a:off x="9337054" y="938829"/>
                <a:ext cx="1653547" cy="276999"/>
              </a:xfrm>
              <a:prstGeom prst="rect">
                <a:avLst/>
              </a:prstGeom>
              <a:noFill/>
              <a:ln w="28575">
                <a:noFill/>
                <a:miter lim="800000"/>
                <a:headEnd/>
                <a:tailEnd/>
              </a:ln>
              <a:effectLst/>
            </p:spPr>
            <p:txBody>
              <a:bodyPr wrap="square" lIns="45708" rtlCol="0" anchor="ctr">
                <a:spAutoFit/>
              </a:bodyPr>
              <a:lstStyle/>
              <a:p>
                <a:r>
                  <a:rPr lang="en-US" sz="1200" b="1" dirty="0">
                    <a:latin typeface="Noto Sans SemBd" panose="020B0702040504020204" pitchFamily="34"/>
                    <a:ea typeface="Noto Sans SemBd" panose="020B0702040504020204" pitchFamily="34"/>
                    <a:cs typeface="Noto Sans SemBd" panose="020B0702040504020204" pitchFamily="34"/>
                  </a:rPr>
                  <a:t>Testing Bot Results</a:t>
                </a:r>
              </a:p>
            </p:txBody>
          </p:sp>
          <p:pic>
            <p:nvPicPr>
              <p:cNvPr id="99" name="Graphic 98" descr="Clipboard All Crosses">
                <a:extLst>
                  <a:ext uri="{FF2B5EF4-FFF2-40B4-BE49-F238E27FC236}">
                    <a16:creationId xmlns:a16="http://schemas.microsoft.com/office/drawing/2014/main" id="{F08E81A8-E931-49C9-A230-3366E7500D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6627" y="490381"/>
                <a:ext cx="457200" cy="457200"/>
              </a:xfrm>
              <a:prstGeom prst="rect">
                <a:avLst/>
              </a:prstGeom>
            </p:spPr>
          </p:pic>
          <p:pic>
            <p:nvPicPr>
              <p:cNvPr id="100" name="Graphic 99" descr="Completed">
                <a:extLst>
                  <a:ext uri="{FF2B5EF4-FFF2-40B4-BE49-F238E27FC236}">
                    <a16:creationId xmlns:a16="http://schemas.microsoft.com/office/drawing/2014/main" id="{F58779DC-5D6C-4CD0-A0D0-2C6D324AE7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5452" y="485771"/>
                <a:ext cx="460999" cy="460999"/>
              </a:xfrm>
              <a:prstGeom prst="rect">
                <a:avLst/>
              </a:prstGeom>
            </p:spPr>
          </p:pic>
          <p:sp>
            <p:nvSpPr>
              <p:cNvPr id="101" name="Rectangle 100">
                <a:extLst>
                  <a:ext uri="{FF2B5EF4-FFF2-40B4-BE49-F238E27FC236}">
                    <a16:creationId xmlns:a16="http://schemas.microsoft.com/office/drawing/2014/main" id="{D3A8F6FD-5C3C-4F74-A3C1-9AABEFEDB288}"/>
                  </a:ext>
                </a:extLst>
              </p:cNvPr>
              <p:cNvSpPr/>
              <p:nvPr/>
            </p:nvSpPr>
            <p:spPr bwMode="gray">
              <a:xfrm>
                <a:off x="9280913" y="231852"/>
                <a:ext cx="2102252" cy="1074771"/>
              </a:xfrm>
              <a:prstGeom prst="rect">
                <a:avLst/>
              </a:prstGeom>
              <a:noFill/>
              <a:ln w="28575">
                <a:solidFill>
                  <a:schemeClr val="accent3"/>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grpSp>
        <p:grpSp>
          <p:nvGrpSpPr>
            <p:cNvPr id="226" name="Group 225">
              <a:extLst>
                <a:ext uri="{FF2B5EF4-FFF2-40B4-BE49-F238E27FC236}">
                  <a16:creationId xmlns:a16="http://schemas.microsoft.com/office/drawing/2014/main" id="{3C685DAC-156E-4821-B199-80AB9336D0B3}"/>
                </a:ext>
              </a:extLst>
            </p:cNvPr>
            <p:cNvGrpSpPr/>
            <p:nvPr/>
          </p:nvGrpSpPr>
          <p:grpSpPr>
            <a:xfrm>
              <a:off x="436593" y="2689870"/>
              <a:ext cx="1895272" cy="1072806"/>
              <a:chOff x="436593" y="2689870"/>
              <a:chExt cx="1895272" cy="1072806"/>
            </a:xfrm>
          </p:grpSpPr>
          <p:sp>
            <p:nvSpPr>
              <p:cNvPr id="117" name="Rectangle 116">
                <a:extLst>
                  <a:ext uri="{FF2B5EF4-FFF2-40B4-BE49-F238E27FC236}">
                    <a16:creationId xmlns:a16="http://schemas.microsoft.com/office/drawing/2014/main" id="{08C5A810-AC04-DA46-909F-7907EF5F3954}"/>
                  </a:ext>
                </a:extLst>
              </p:cNvPr>
              <p:cNvSpPr/>
              <p:nvPr/>
            </p:nvSpPr>
            <p:spPr bwMode="gray">
              <a:xfrm>
                <a:off x="465640" y="3603809"/>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AC27AC3C-B0CD-1E4B-8DC2-368E890455E5}"/>
                  </a:ext>
                </a:extLst>
              </p:cNvPr>
              <p:cNvSpPr/>
              <p:nvPr/>
            </p:nvSpPr>
            <p:spPr bwMode="gray">
              <a:xfrm>
                <a:off x="2172998" y="2689870"/>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02" name="Rectangle 201">
                <a:extLst>
                  <a:ext uri="{FF2B5EF4-FFF2-40B4-BE49-F238E27FC236}">
                    <a16:creationId xmlns:a16="http://schemas.microsoft.com/office/drawing/2014/main" id="{9436431C-CCE9-DD4D-BE7E-5C69CBFAF940}"/>
                  </a:ext>
                </a:extLst>
              </p:cNvPr>
              <p:cNvSpPr/>
              <p:nvPr/>
            </p:nvSpPr>
            <p:spPr bwMode="gray">
              <a:xfrm>
                <a:off x="2006832" y="3488067"/>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204" name="Rectangle 203">
                <a:extLst>
                  <a:ext uri="{FF2B5EF4-FFF2-40B4-BE49-F238E27FC236}">
                    <a16:creationId xmlns:a16="http://schemas.microsoft.com/office/drawing/2014/main" id="{2F8E5451-D069-3443-B607-B38A111EC82F}"/>
                  </a:ext>
                </a:extLst>
              </p:cNvPr>
              <p:cNvSpPr/>
              <p:nvPr/>
            </p:nvSpPr>
            <p:spPr bwMode="gray">
              <a:xfrm>
                <a:off x="594134" y="3328012"/>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pic>
            <p:nvPicPr>
              <p:cNvPr id="102" name="Picture 2" descr="Ui Test Manager Logo">
                <a:extLst>
                  <a:ext uri="{FF2B5EF4-FFF2-40B4-BE49-F238E27FC236}">
                    <a16:creationId xmlns:a16="http://schemas.microsoft.com/office/drawing/2014/main" id="{A149617F-113A-47AA-94E9-4AAFC2F5AE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593" y="2722717"/>
                <a:ext cx="1330441" cy="19125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 name="Group 5">
            <a:extLst>
              <a:ext uri="{FF2B5EF4-FFF2-40B4-BE49-F238E27FC236}">
                <a16:creationId xmlns:a16="http://schemas.microsoft.com/office/drawing/2014/main" id="{07CD774F-C1FB-461B-A802-A3787CBC4823}"/>
              </a:ext>
            </a:extLst>
          </p:cNvPr>
          <p:cNvGrpSpPr/>
          <p:nvPr/>
        </p:nvGrpSpPr>
        <p:grpSpPr>
          <a:xfrm>
            <a:off x="1928945" y="5174364"/>
            <a:ext cx="2511954" cy="1583198"/>
            <a:chOff x="1929448" y="5174819"/>
            <a:chExt cx="2512608" cy="1583610"/>
          </a:xfrm>
        </p:grpSpPr>
        <p:grpSp>
          <p:nvGrpSpPr>
            <p:cNvPr id="31" name="Group 30">
              <a:extLst>
                <a:ext uri="{FF2B5EF4-FFF2-40B4-BE49-F238E27FC236}">
                  <a16:creationId xmlns:a16="http://schemas.microsoft.com/office/drawing/2014/main" id="{061C5D01-720D-4374-8E24-32EC304F068A}"/>
                </a:ext>
              </a:extLst>
            </p:cNvPr>
            <p:cNvGrpSpPr/>
            <p:nvPr/>
          </p:nvGrpSpPr>
          <p:grpSpPr>
            <a:xfrm>
              <a:off x="1929448" y="5174819"/>
              <a:ext cx="2512608" cy="1513462"/>
              <a:chOff x="3154456" y="5174822"/>
              <a:chExt cx="2216859" cy="1483120"/>
            </a:xfrm>
          </p:grpSpPr>
          <p:sp>
            <p:nvSpPr>
              <p:cNvPr id="113" name="TextBox 112">
                <a:extLst>
                  <a:ext uri="{FF2B5EF4-FFF2-40B4-BE49-F238E27FC236}">
                    <a16:creationId xmlns:a16="http://schemas.microsoft.com/office/drawing/2014/main" id="{31726443-82D5-B545-BCE2-07F9D57F24BF}"/>
                  </a:ext>
                </a:extLst>
              </p:cNvPr>
              <p:cNvSpPr txBox="1"/>
              <p:nvPr/>
            </p:nvSpPr>
            <p:spPr>
              <a:xfrm>
                <a:off x="4548964" y="6401577"/>
                <a:ext cx="822351" cy="256365"/>
              </a:xfrm>
              <a:prstGeom prst="rect">
                <a:avLst/>
              </a:prstGeom>
              <a:noFill/>
              <a:ln w="28575">
                <a:noFill/>
                <a:miter lim="800000"/>
                <a:headEnd/>
                <a:tailEnd/>
              </a:ln>
              <a:effectLst/>
            </p:spPr>
            <p:txBody>
              <a:bodyPr wrap="square" lIns="45708" rtlCol="0" anchor="t">
                <a:spAutoFit/>
              </a:bodyPr>
              <a:lstStyle/>
              <a:p>
                <a:r>
                  <a:rPr lang="en-US" sz="1100" dirty="0">
                    <a:solidFill>
                      <a:srgbClr val="000000"/>
                    </a:solidFill>
                    <a:latin typeface="Noto Sans SemBd" panose="020B0702040504020204" pitchFamily="34"/>
                    <a:ea typeface="Noto Sans SemBd" panose="020B0702040504020204" pitchFamily="34"/>
                    <a:cs typeface="Noto Sans SemBd" panose="020B0702040504020204" pitchFamily="34"/>
                  </a:rPr>
                  <a:t>Developers</a:t>
                </a:r>
              </a:p>
            </p:txBody>
          </p:sp>
          <p:sp>
            <p:nvSpPr>
              <p:cNvPr id="115" name="Rectangle 114">
                <a:extLst>
                  <a:ext uri="{FF2B5EF4-FFF2-40B4-BE49-F238E27FC236}">
                    <a16:creationId xmlns:a16="http://schemas.microsoft.com/office/drawing/2014/main" id="{A31E3FC8-977F-264B-9605-DCB4BEB0FB5B}"/>
                  </a:ext>
                </a:extLst>
              </p:cNvPr>
              <p:cNvSpPr/>
              <p:nvPr/>
            </p:nvSpPr>
            <p:spPr bwMode="gray">
              <a:xfrm>
                <a:off x="5212448" y="5506685"/>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D0E24B81-B1C3-0145-A749-C08CBF0FF77B}"/>
                  </a:ext>
                </a:extLst>
              </p:cNvPr>
              <p:cNvSpPr/>
              <p:nvPr/>
            </p:nvSpPr>
            <p:spPr bwMode="gray">
              <a:xfrm>
                <a:off x="5011653" y="5518534"/>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50F9C2A2-F9C2-7242-96AA-3163FCD607C1}"/>
                  </a:ext>
                </a:extLst>
              </p:cNvPr>
              <p:cNvSpPr/>
              <p:nvPr/>
            </p:nvSpPr>
            <p:spPr bwMode="gray">
              <a:xfrm>
                <a:off x="3154456" y="5174822"/>
                <a:ext cx="2101130" cy="1158318"/>
              </a:xfrm>
              <a:prstGeom prst="rect">
                <a:avLst/>
              </a:prstGeom>
              <a:noFill/>
              <a:ln w="38100">
                <a:solidFill>
                  <a:schemeClr val="bg1">
                    <a:lumMod val="75000"/>
                  </a:schemeClr>
                </a:solid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41E249A5-F3DA-4768-9B6A-E02187679755}"/>
                  </a:ext>
                </a:extLst>
              </p:cNvPr>
              <p:cNvSpPr txBox="1"/>
              <p:nvPr/>
            </p:nvSpPr>
            <p:spPr>
              <a:xfrm>
                <a:off x="3633902" y="5540568"/>
                <a:ext cx="1025948" cy="226204"/>
              </a:xfrm>
              <a:prstGeom prst="rect">
                <a:avLst/>
              </a:prstGeom>
              <a:noFill/>
              <a:ln w="28575">
                <a:noFill/>
                <a:miter lim="800000"/>
                <a:headEnd/>
                <a:tailEnd/>
              </a:ln>
              <a:effectLst/>
            </p:spPr>
            <p:txBody>
              <a:bodyPr wrap="none" lIns="45708" rtlCol="0" anchor="ctr">
                <a:spAutoFit/>
              </a:bodyPr>
              <a:lstStyle/>
              <a:p>
                <a:r>
                  <a:rPr lang="en-US" sz="900" dirty="0">
                    <a:solidFill>
                      <a:srgbClr val="000000"/>
                    </a:solidFill>
                    <a:latin typeface="Noto Sans SemBd" panose="020B0702040504020204" pitchFamily="34"/>
                    <a:ea typeface="Noto Sans SemBd" panose="020B0702040504020204" pitchFamily="34"/>
                    <a:cs typeface="Noto Sans SemBd" panose="020B0702040504020204" pitchFamily="34"/>
                  </a:rPr>
                  <a:t>Functional Workflows</a:t>
                </a:r>
              </a:p>
            </p:txBody>
          </p:sp>
          <p:sp>
            <p:nvSpPr>
              <p:cNvPr id="133" name="TextBox 132">
                <a:extLst>
                  <a:ext uri="{FF2B5EF4-FFF2-40B4-BE49-F238E27FC236}">
                    <a16:creationId xmlns:a16="http://schemas.microsoft.com/office/drawing/2014/main" id="{7739494F-E7F0-44CB-A4ED-05DA72C1D369}"/>
                  </a:ext>
                </a:extLst>
              </p:cNvPr>
              <p:cNvSpPr txBox="1"/>
              <p:nvPr/>
            </p:nvSpPr>
            <p:spPr>
              <a:xfrm>
                <a:off x="3683549" y="6011045"/>
                <a:ext cx="891587" cy="226204"/>
              </a:xfrm>
              <a:prstGeom prst="rect">
                <a:avLst/>
              </a:prstGeom>
              <a:noFill/>
              <a:ln w="28575">
                <a:noFill/>
                <a:miter lim="800000"/>
                <a:headEnd/>
                <a:tailEnd/>
              </a:ln>
              <a:effectLst/>
            </p:spPr>
            <p:txBody>
              <a:bodyPr wrap="none" lIns="45708" rtlCol="0" anchor="ctr">
                <a:spAutoFit/>
              </a:bodyPr>
              <a:lstStyle/>
              <a:p>
                <a:r>
                  <a:rPr lang="en-US" sz="900" dirty="0">
                    <a:solidFill>
                      <a:srgbClr val="000000"/>
                    </a:solidFill>
                    <a:latin typeface="Noto Sans SemBd" panose="020B0702040504020204" pitchFamily="34"/>
                    <a:ea typeface="Noto Sans SemBd" panose="020B0702040504020204" pitchFamily="34"/>
                    <a:cs typeface="Noto Sans SemBd" panose="020B0702040504020204" pitchFamily="34"/>
                  </a:rPr>
                  <a:t>Testing Workflows</a:t>
                </a:r>
              </a:p>
            </p:txBody>
          </p:sp>
          <p:grpSp>
            <p:nvGrpSpPr>
              <p:cNvPr id="134" name="Group 133">
                <a:extLst>
                  <a:ext uri="{FF2B5EF4-FFF2-40B4-BE49-F238E27FC236}">
                    <a16:creationId xmlns:a16="http://schemas.microsoft.com/office/drawing/2014/main" id="{ED3989A2-D97C-4313-9910-1810C3CFE837}"/>
                  </a:ext>
                </a:extLst>
              </p:cNvPr>
              <p:cNvGrpSpPr/>
              <p:nvPr/>
            </p:nvGrpSpPr>
            <p:grpSpPr>
              <a:xfrm>
                <a:off x="3351487" y="5965672"/>
                <a:ext cx="212932" cy="257751"/>
                <a:chOff x="7202245" y="3936107"/>
                <a:chExt cx="1594957" cy="1930667"/>
              </a:xfrm>
            </p:grpSpPr>
            <p:sp>
              <p:nvSpPr>
                <p:cNvPr id="135" name="Freeform 209">
                  <a:extLst>
                    <a:ext uri="{FF2B5EF4-FFF2-40B4-BE49-F238E27FC236}">
                      <a16:creationId xmlns:a16="http://schemas.microsoft.com/office/drawing/2014/main" id="{FFA938B3-799B-4F8C-987A-596C715B51BB}"/>
                    </a:ext>
                  </a:extLst>
                </p:cNvPr>
                <p:cNvSpPr>
                  <a:spLocks noChangeAspect="1"/>
                </p:cNvSpPr>
                <p:nvPr/>
              </p:nvSpPr>
              <p:spPr>
                <a:xfrm>
                  <a:off x="7202245" y="4626255"/>
                  <a:ext cx="1594957" cy="1240519"/>
                </a:xfrm>
                <a:custGeom>
                  <a:avLst/>
                  <a:gdLst>
                    <a:gd name="connsiteX0" fmla="*/ 355778 w 2305400"/>
                    <a:gd name="connsiteY0" fmla="*/ 0 h 1793085"/>
                    <a:gd name="connsiteX1" fmla="*/ 925010 w 2305400"/>
                    <a:gd name="connsiteY1" fmla="*/ 0 h 1793085"/>
                    <a:gd name="connsiteX2" fmla="*/ 1053081 w 2305400"/>
                    <a:gd name="connsiteY2" fmla="*/ 128078 h 1793085"/>
                    <a:gd name="connsiteX3" fmla="*/ 925010 w 2305400"/>
                    <a:gd name="connsiteY3" fmla="*/ 256158 h 1793085"/>
                    <a:gd name="connsiteX4" fmla="*/ 355778 w 2305400"/>
                    <a:gd name="connsiteY4" fmla="*/ 256158 h 1793085"/>
                    <a:gd name="connsiteX5" fmla="*/ 256150 w 2305400"/>
                    <a:gd name="connsiteY5" fmla="*/ 384236 h 1793085"/>
                    <a:gd name="connsiteX6" fmla="*/ 256150 w 2305400"/>
                    <a:gd name="connsiteY6" fmla="*/ 1408849 h 1793085"/>
                    <a:gd name="connsiteX7" fmla="*/ 355778 w 2305400"/>
                    <a:gd name="connsiteY7" fmla="*/ 1536936 h 1793085"/>
                    <a:gd name="connsiteX8" fmla="*/ 1949631 w 2305400"/>
                    <a:gd name="connsiteY8" fmla="*/ 1536936 h 1793085"/>
                    <a:gd name="connsiteX9" fmla="*/ 2049251 w 2305400"/>
                    <a:gd name="connsiteY9" fmla="*/ 1408849 h 1793085"/>
                    <a:gd name="connsiteX10" fmla="*/ 2049251 w 2305400"/>
                    <a:gd name="connsiteY10" fmla="*/ 384236 h 1793085"/>
                    <a:gd name="connsiteX11" fmla="*/ 1949631 w 2305400"/>
                    <a:gd name="connsiteY11" fmla="*/ 256158 h 1793085"/>
                    <a:gd name="connsiteX12" fmla="*/ 1380399 w 2305400"/>
                    <a:gd name="connsiteY12" fmla="*/ 256158 h 1793085"/>
                    <a:gd name="connsiteX13" fmla="*/ 1252319 w 2305400"/>
                    <a:gd name="connsiteY13" fmla="*/ 128078 h 1793085"/>
                    <a:gd name="connsiteX14" fmla="*/ 1380399 w 2305400"/>
                    <a:gd name="connsiteY14" fmla="*/ 0 h 1793085"/>
                    <a:gd name="connsiteX15" fmla="*/ 1949631 w 2305400"/>
                    <a:gd name="connsiteY15" fmla="*/ 0 h 1793085"/>
                    <a:gd name="connsiteX16" fmla="*/ 2305400 w 2305400"/>
                    <a:gd name="connsiteY16" fmla="*/ 384236 h 1793085"/>
                    <a:gd name="connsiteX17" fmla="*/ 2305400 w 2305400"/>
                    <a:gd name="connsiteY17" fmla="*/ 1408849 h 1793085"/>
                    <a:gd name="connsiteX18" fmla="*/ 1949631 w 2305400"/>
                    <a:gd name="connsiteY18" fmla="*/ 1793085 h 1793085"/>
                    <a:gd name="connsiteX19" fmla="*/ 355778 w 2305400"/>
                    <a:gd name="connsiteY19" fmla="*/ 1793085 h 1793085"/>
                    <a:gd name="connsiteX20" fmla="*/ 0 w 2305400"/>
                    <a:gd name="connsiteY20" fmla="*/ 1408849 h 1793085"/>
                    <a:gd name="connsiteX21" fmla="*/ 0 w 2305400"/>
                    <a:gd name="connsiteY21" fmla="*/ 384236 h 1793085"/>
                    <a:gd name="connsiteX22" fmla="*/ 355778 w 2305400"/>
                    <a:gd name="connsiteY22" fmla="*/ 0 h 179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5400" h="1793085">
                      <a:moveTo>
                        <a:pt x="355778" y="0"/>
                      </a:moveTo>
                      <a:lnTo>
                        <a:pt x="925010" y="0"/>
                      </a:lnTo>
                      <a:cubicBezTo>
                        <a:pt x="995744" y="0"/>
                        <a:pt x="1053081" y="57337"/>
                        <a:pt x="1053081" y="128078"/>
                      </a:cubicBezTo>
                      <a:cubicBezTo>
                        <a:pt x="1053081" y="198812"/>
                        <a:pt x="995744" y="256158"/>
                        <a:pt x="925010" y="256158"/>
                      </a:cubicBezTo>
                      <a:lnTo>
                        <a:pt x="355778" y="256158"/>
                      </a:lnTo>
                      <a:cubicBezTo>
                        <a:pt x="304327" y="256158"/>
                        <a:pt x="256150" y="310361"/>
                        <a:pt x="256150" y="384236"/>
                      </a:cubicBezTo>
                      <a:lnTo>
                        <a:pt x="256150" y="1408849"/>
                      </a:lnTo>
                      <a:cubicBezTo>
                        <a:pt x="256150" y="1482724"/>
                        <a:pt x="304327" y="1536936"/>
                        <a:pt x="355778" y="1536936"/>
                      </a:cubicBezTo>
                      <a:lnTo>
                        <a:pt x="1949631" y="1536936"/>
                      </a:lnTo>
                      <a:cubicBezTo>
                        <a:pt x="2001066" y="1536936"/>
                        <a:pt x="2049251" y="1482724"/>
                        <a:pt x="2049251" y="1408849"/>
                      </a:cubicBezTo>
                      <a:lnTo>
                        <a:pt x="2049251" y="384236"/>
                      </a:lnTo>
                      <a:cubicBezTo>
                        <a:pt x="2049251" y="310361"/>
                        <a:pt x="2001066" y="256158"/>
                        <a:pt x="1949631" y="256158"/>
                      </a:cubicBezTo>
                      <a:lnTo>
                        <a:pt x="1380399" y="256158"/>
                      </a:lnTo>
                      <a:cubicBezTo>
                        <a:pt x="1309657" y="256158"/>
                        <a:pt x="1252319" y="198812"/>
                        <a:pt x="1252319" y="128078"/>
                      </a:cubicBezTo>
                      <a:cubicBezTo>
                        <a:pt x="1252319" y="57337"/>
                        <a:pt x="1309657" y="0"/>
                        <a:pt x="1380399" y="0"/>
                      </a:cubicBezTo>
                      <a:lnTo>
                        <a:pt x="1949631" y="0"/>
                      </a:lnTo>
                      <a:cubicBezTo>
                        <a:pt x="2149699" y="0"/>
                        <a:pt x="2305400" y="175169"/>
                        <a:pt x="2305400" y="384236"/>
                      </a:cubicBezTo>
                      <a:lnTo>
                        <a:pt x="2305400" y="1408849"/>
                      </a:lnTo>
                      <a:cubicBezTo>
                        <a:pt x="2305400" y="1617931"/>
                        <a:pt x="2149699" y="1793085"/>
                        <a:pt x="1949631" y="1793085"/>
                      </a:cubicBezTo>
                      <a:lnTo>
                        <a:pt x="355778" y="1793085"/>
                      </a:lnTo>
                      <a:cubicBezTo>
                        <a:pt x="155701" y="1793085"/>
                        <a:pt x="0" y="1617931"/>
                        <a:pt x="0" y="1408849"/>
                      </a:cubicBezTo>
                      <a:lnTo>
                        <a:pt x="0" y="384236"/>
                      </a:lnTo>
                      <a:cubicBezTo>
                        <a:pt x="0" y="175169"/>
                        <a:pt x="155701" y="0"/>
                        <a:pt x="355778"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136" name="Freeform: Shape 204">
                  <a:extLst>
                    <a:ext uri="{FF2B5EF4-FFF2-40B4-BE49-F238E27FC236}">
                      <a16:creationId xmlns:a16="http://schemas.microsoft.com/office/drawing/2014/main" id="{0B736BF5-7C73-41D0-989D-D8FB1CF8A4E5}"/>
                    </a:ext>
                  </a:extLst>
                </p:cNvPr>
                <p:cNvSpPr/>
                <p:nvPr/>
              </p:nvSpPr>
              <p:spPr>
                <a:xfrm>
                  <a:off x="7757820" y="3936107"/>
                  <a:ext cx="483802" cy="645070"/>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sp>
              <p:nvSpPr>
                <p:cNvPr id="138" name="Freeform 211">
                  <a:extLst>
                    <a:ext uri="{FF2B5EF4-FFF2-40B4-BE49-F238E27FC236}">
                      <a16:creationId xmlns:a16="http://schemas.microsoft.com/office/drawing/2014/main" id="{CCA8CE2B-C7B7-4FE3-8148-3766B8C36D9C}"/>
                    </a:ext>
                  </a:extLst>
                </p:cNvPr>
                <p:cNvSpPr/>
                <p:nvPr/>
              </p:nvSpPr>
              <p:spPr>
                <a:xfrm>
                  <a:off x="7632566" y="4875032"/>
                  <a:ext cx="734310" cy="735089"/>
                </a:xfrm>
                <a:custGeom>
                  <a:avLst/>
                  <a:gdLst>
                    <a:gd name="connsiteX0" fmla="*/ 1423670 w 4213829"/>
                    <a:gd name="connsiteY0" fmla="*/ 261575 h 4218308"/>
                    <a:gd name="connsiteX1" fmla="*/ 261575 w 4213829"/>
                    <a:gd name="connsiteY1" fmla="*/ 1423670 h 4218308"/>
                    <a:gd name="connsiteX2" fmla="*/ 1423670 w 4213829"/>
                    <a:gd name="connsiteY2" fmla="*/ 2585764 h 4218308"/>
                    <a:gd name="connsiteX3" fmla="*/ 2585764 w 4213829"/>
                    <a:gd name="connsiteY3" fmla="*/ 1423670 h 4218308"/>
                    <a:gd name="connsiteX4" fmla="*/ 1423670 w 4213829"/>
                    <a:gd name="connsiteY4" fmla="*/ 261575 h 4218308"/>
                    <a:gd name="connsiteX5" fmla="*/ 1423670 w 4213829"/>
                    <a:gd name="connsiteY5" fmla="*/ 0 h 4218308"/>
                    <a:gd name="connsiteX6" fmla="*/ 2847339 w 4213829"/>
                    <a:gd name="connsiteY6" fmla="*/ 1423670 h 4218308"/>
                    <a:gd name="connsiteX7" fmla="*/ 2522242 w 4213829"/>
                    <a:gd name="connsiteY7" fmla="*/ 2329256 h 4218308"/>
                    <a:gd name="connsiteX8" fmla="*/ 2519967 w 4213829"/>
                    <a:gd name="connsiteY8" fmla="*/ 2331759 h 4218308"/>
                    <a:gd name="connsiteX9" fmla="*/ 2861689 w 4213829"/>
                    <a:gd name="connsiteY9" fmla="*/ 2660444 h 4218308"/>
                    <a:gd name="connsiteX10" fmla="*/ 2887661 w 4213829"/>
                    <a:gd name="connsiteY10" fmla="*/ 2642975 h 4218308"/>
                    <a:gd name="connsiteX11" fmla="*/ 2962423 w 4213829"/>
                    <a:gd name="connsiteY11" fmla="*/ 2627967 h 4218308"/>
                    <a:gd name="connsiteX12" fmla="*/ 3103416 w 4213829"/>
                    <a:gd name="connsiteY12" fmla="*/ 2685394 h 4218308"/>
                    <a:gd name="connsiteX13" fmla="*/ 3942944 w 4213829"/>
                    <a:gd name="connsiteY13" fmla="*/ 3515047 h 4218308"/>
                    <a:gd name="connsiteX14" fmla="*/ 3946541 w 4213829"/>
                    <a:gd name="connsiteY14" fmla="*/ 3520395 h 4218308"/>
                    <a:gd name="connsiteX15" fmla="*/ 4197335 w 4213829"/>
                    <a:gd name="connsiteY15" fmla="*/ 3768238 h 4218308"/>
                    <a:gd name="connsiteX16" fmla="*/ 4197799 w 4213829"/>
                    <a:gd name="connsiteY16" fmla="*/ 3846751 h 4218308"/>
                    <a:gd name="connsiteX17" fmla="*/ 3846912 w 4213829"/>
                    <a:gd name="connsiteY17" fmla="*/ 4201815 h 4218308"/>
                    <a:gd name="connsiteX18" fmla="*/ 3768399 w 4213829"/>
                    <a:gd name="connsiteY18" fmla="*/ 4202279 h 4218308"/>
                    <a:gd name="connsiteX19" fmla="*/ 2724889 w 4213829"/>
                    <a:gd name="connsiteY19" fmla="*/ 3171043 h 4218308"/>
                    <a:gd name="connsiteX20" fmla="*/ 2721294 w 4213829"/>
                    <a:gd name="connsiteY20" fmla="*/ 3165698 h 4218308"/>
                    <a:gd name="connsiteX21" fmla="*/ 2674481 w 4213829"/>
                    <a:gd name="connsiteY21" fmla="*/ 3119435 h 4218308"/>
                    <a:gd name="connsiteX22" fmla="*/ 2629512 w 4213829"/>
                    <a:gd name="connsiteY22" fmla="*/ 2904197 h 4218308"/>
                    <a:gd name="connsiteX23" fmla="*/ 2652838 w 4213829"/>
                    <a:gd name="connsiteY23" fmla="*/ 2868615 h 4218308"/>
                    <a:gd name="connsiteX24" fmla="*/ 2308704 w 4213829"/>
                    <a:gd name="connsiteY24" fmla="*/ 2537611 h 4218308"/>
                    <a:gd name="connsiteX25" fmla="*/ 2219657 w 4213829"/>
                    <a:gd name="connsiteY25" fmla="*/ 2604199 h 4218308"/>
                    <a:gd name="connsiteX26" fmla="*/ 1423670 w 4213829"/>
                    <a:gd name="connsiteY26" fmla="*/ 2847339 h 4218308"/>
                    <a:gd name="connsiteX27" fmla="*/ 0 w 4213829"/>
                    <a:gd name="connsiteY27" fmla="*/ 1423670 h 4218308"/>
                    <a:gd name="connsiteX28" fmla="*/ 1423670 w 4213829"/>
                    <a:gd name="connsiteY28" fmla="*/ 0 h 42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13829" h="4218308">
                      <a:moveTo>
                        <a:pt x="1423670" y="261575"/>
                      </a:moveTo>
                      <a:cubicBezTo>
                        <a:pt x="781862" y="261575"/>
                        <a:pt x="261575" y="781862"/>
                        <a:pt x="261575" y="1423670"/>
                      </a:cubicBezTo>
                      <a:cubicBezTo>
                        <a:pt x="261575" y="2065478"/>
                        <a:pt x="781862" y="2585764"/>
                        <a:pt x="1423670" y="2585764"/>
                      </a:cubicBezTo>
                      <a:cubicBezTo>
                        <a:pt x="2065478" y="2585764"/>
                        <a:pt x="2585764" y="2065478"/>
                        <a:pt x="2585764" y="1423670"/>
                      </a:cubicBezTo>
                      <a:cubicBezTo>
                        <a:pt x="2585764" y="781862"/>
                        <a:pt x="2065478" y="261575"/>
                        <a:pt x="1423670" y="261575"/>
                      </a:cubicBezTo>
                      <a:close/>
                      <a:moveTo>
                        <a:pt x="1423670" y="0"/>
                      </a:moveTo>
                      <a:cubicBezTo>
                        <a:pt x="2209940" y="0"/>
                        <a:pt x="2847339" y="637399"/>
                        <a:pt x="2847339" y="1423670"/>
                      </a:cubicBezTo>
                      <a:cubicBezTo>
                        <a:pt x="2847339" y="1767663"/>
                        <a:pt x="2725337" y="2083162"/>
                        <a:pt x="2522242" y="2329256"/>
                      </a:cubicBezTo>
                      <a:lnTo>
                        <a:pt x="2519967" y="2331759"/>
                      </a:lnTo>
                      <a:lnTo>
                        <a:pt x="2861689" y="2660444"/>
                      </a:lnTo>
                      <a:lnTo>
                        <a:pt x="2887661" y="2642975"/>
                      </a:lnTo>
                      <a:cubicBezTo>
                        <a:pt x="2911548" y="2633124"/>
                        <a:pt x="2936971" y="2628118"/>
                        <a:pt x="2962423" y="2627967"/>
                      </a:cubicBezTo>
                      <a:cubicBezTo>
                        <a:pt x="3013328" y="2627667"/>
                        <a:pt x="3064348" y="2646786"/>
                        <a:pt x="3103416" y="2685394"/>
                      </a:cubicBezTo>
                      <a:lnTo>
                        <a:pt x="3942944" y="3515047"/>
                      </a:lnTo>
                      <a:lnTo>
                        <a:pt x="3946541" y="3520395"/>
                      </a:lnTo>
                      <a:lnTo>
                        <a:pt x="4197335" y="3768238"/>
                      </a:lnTo>
                      <a:cubicBezTo>
                        <a:pt x="4219145" y="3789792"/>
                        <a:pt x="4219353" y="3824943"/>
                        <a:pt x="4197799" y="3846751"/>
                      </a:cubicBezTo>
                      <a:lnTo>
                        <a:pt x="3846912" y="4201815"/>
                      </a:lnTo>
                      <a:cubicBezTo>
                        <a:pt x="3825360" y="4223624"/>
                        <a:pt x="3790209" y="4223832"/>
                        <a:pt x="3768399" y="4202279"/>
                      </a:cubicBezTo>
                      <a:lnTo>
                        <a:pt x="2724889" y="3171043"/>
                      </a:lnTo>
                      <a:lnTo>
                        <a:pt x="2721294" y="3165698"/>
                      </a:lnTo>
                      <a:lnTo>
                        <a:pt x="2674481" y="3119435"/>
                      </a:lnTo>
                      <a:cubicBezTo>
                        <a:pt x="2615878" y="3061521"/>
                        <a:pt x="2600808" y="2976201"/>
                        <a:pt x="2629512" y="2904197"/>
                      </a:cubicBezTo>
                      <a:lnTo>
                        <a:pt x="2652838" y="2868615"/>
                      </a:lnTo>
                      <a:lnTo>
                        <a:pt x="2308704" y="2537611"/>
                      </a:lnTo>
                      <a:lnTo>
                        <a:pt x="2219657" y="2604199"/>
                      </a:lnTo>
                      <a:cubicBezTo>
                        <a:pt x="1992438" y="2757705"/>
                        <a:pt x="1718521" y="2847339"/>
                        <a:pt x="1423670" y="2847339"/>
                      </a:cubicBezTo>
                      <a:cubicBezTo>
                        <a:pt x="637399" y="2847339"/>
                        <a:pt x="0" y="2209940"/>
                        <a:pt x="0" y="1423670"/>
                      </a:cubicBezTo>
                      <a:cubicBezTo>
                        <a:pt x="0" y="637399"/>
                        <a:pt x="637399" y="0"/>
                        <a:pt x="1423670" y="0"/>
                      </a:cubicBezTo>
                      <a:close/>
                    </a:path>
                  </a:pathLst>
                </a:cu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799" dirty="0">
                    <a:solidFill>
                      <a:srgbClr val="FFFFFF"/>
                    </a:solidFill>
                    <a:latin typeface="Arial"/>
                  </a:endParaRPr>
                </a:p>
              </p:txBody>
            </p:sp>
          </p:grpSp>
          <p:grpSp>
            <p:nvGrpSpPr>
              <p:cNvPr id="143" name="Group 142">
                <a:extLst>
                  <a:ext uri="{FF2B5EF4-FFF2-40B4-BE49-F238E27FC236}">
                    <a16:creationId xmlns:a16="http://schemas.microsoft.com/office/drawing/2014/main" id="{B448A29B-2B1B-4E57-8D66-6AFBA0DB9DA4}"/>
                  </a:ext>
                </a:extLst>
              </p:cNvPr>
              <p:cNvGrpSpPr/>
              <p:nvPr/>
            </p:nvGrpSpPr>
            <p:grpSpPr>
              <a:xfrm>
                <a:off x="3343390" y="5523382"/>
                <a:ext cx="215268" cy="260578"/>
                <a:chOff x="9568115" y="2907901"/>
                <a:chExt cx="293915" cy="355779"/>
              </a:xfrm>
            </p:grpSpPr>
            <p:sp>
              <p:nvSpPr>
                <p:cNvPr id="144" name="Freeform 213">
                  <a:extLst>
                    <a:ext uri="{FF2B5EF4-FFF2-40B4-BE49-F238E27FC236}">
                      <a16:creationId xmlns:a16="http://schemas.microsoft.com/office/drawing/2014/main" id="{D7AD63AA-9B34-4F7C-950A-4F3203A9E6D9}"/>
                    </a:ext>
                  </a:extLst>
                </p:cNvPr>
                <p:cNvSpPr>
                  <a:spLocks noChangeAspect="1"/>
                </p:cNvSpPr>
                <p:nvPr/>
              </p:nvSpPr>
              <p:spPr>
                <a:xfrm>
                  <a:off x="9568115" y="3035080"/>
                  <a:ext cx="293915" cy="228600"/>
                </a:xfrm>
                <a:custGeom>
                  <a:avLst/>
                  <a:gdLst>
                    <a:gd name="connsiteX0" fmla="*/ 630656 w 2169009"/>
                    <a:gd name="connsiteY0" fmla="*/ 923266 h 1687004"/>
                    <a:gd name="connsiteX1" fmla="*/ 750028 w 2169009"/>
                    <a:gd name="connsiteY1" fmla="*/ 923266 h 1687004"/>
                    <a:gd name="connsiteX2" fmla="*/ 750125 w 2169009"/>
                    <a:gd name="connsiteY2" fmla="*/ 923434 h 1687004"/>
                    <a:gd name="connsiteX3" fmla="*/ 1084504 w 2169009"/>
                    <a:gd name="connsiteY3" fmla="*/ 1116201 h 1687004"/>
                    <a:gd name="connsiteX4" fmla="*/ 1418882 w 2169009"/>
                    <a:gd name="connsiteY4" fmla="*/ 923434 h 1687004"/>
                    <a:gd name="connsiteX5" fmla="*/ 1418980 w 2169009"/>
                    <a:gd name="connsiteY5" fmla="*/ 923266 h 1687004"/>
                    <a:gd name="connsiteX6" fmla="*/ 1538352 w 2169009"/>
                    <a:gd name="connsiteY6" fmla="*/ 923266 h 1687004"/>
                    <a:gd name="connsiteX7" fmla="*/ 1485919 w 2169009"/>
                    <a:gd name="connsiteY7" fmla="*/ 1011174 h 1687004"/>
                    <a:gd name="connsiteX8" fmla="*/ 1084504 w 2169009"/>
                    <a:gd name="connsiteY8" fmla="*/ 1235434 h 1687004"/>
                    <a:gd name="connsiteX9" fmla="*/ 683089 w 2169009"/>
                    <a:gd name="connsiteY9" fmla="*/ 1011174 h 1687004"/>
                    <a:gd name="connsiteX10" fmla="*/ 1328263 w 2169009"/>
                    <a:gd name="connsiteY10" fmla="*/ 454506 h 1687004"/>
                    <a:gd name="connsiteX11" fmla="*/ 1426595 w 2169009"/>
                    <a:gd name="connsiteY11" fmla="*/ 552838 h 1687004"/>
                    <a:gd name="connsiteX12" fmla="*/ 1328263 w 2169009"/>
                    <a:gd name="connsiteY12" fmla="*/ 651169 h 1687004"/>
                    <a:gd name="connsiteX13" fmla="*/ 1229932 w 2169009"/>
                    <a:gd name="connsiteY13" fmla="*/ 552838 h 1687004"/>
                    <a:gd name="connsiteX14" fmla="*/ 1328263 w 2169009"/>
                    <a:gd name="connsiteY14" fmla="*/ 454506 h 1687004"/>
                    <a:gd name="connsiteX15" fmla="*/ 823087 w 2169009"/>
                    <a:gd name="connsiteY15" fmla="*/ 451571 h 1687004"/>
                    <a:gd name="connsiteX16" fmla="*/ 921418 w 2169009"/>
                    <a:gd name="connsiteY16" fmla="*/ 549902 h 1687004"/>
                    <a:gd name="connsiteX17" fmla="*/ 823087 w 2169009"/>
                    <a:gd name="connsiteY17" fmla="*/ 648234 h 1687004"/>
                    <a:gd name="connsiteX18" fmla="*/ 724756 w 2169009"/>
                    <a:gd name="connsiteY18" fmla="*/ 549902 h 1687004"/>
                    <a:gd name="connsiteX19" fmla="*/ 823087 w 2169009"/>
                    <a:gd name="connsiteY19" fmla="*/ 451571 h 1687004"/>
                    <a:gd name="connsiteX20" fmla="*/ 334729 w 2169009"/>
                    <a:gd name="connsiteY20" fmla="*/ 0 h 1687004"/>
                    <a:gd name="connsiteX21" fmla="*/ 870285 w 2169009"/>
                    <a:gd name="connsiteY21" fmla="*/ 0 h 1687004"/>
                    <a:gd name="connsiteX22" fmla="*/ 990779 w 2169009"/>
                    <a:gd name="connsiteY22" fmla="*/ 120501 h 1687004"/>
                    <a:gd name="connsiteX23" fmla="*/ 870285 w 2169009"/>
                    <a:gd name="connsiteY23" fmla="*/ 241003 h 1687004"/>
                    <a:gd name="connsiteX24" fmla="*/ 334729 w 2169009"/>
                    <a:gd name="connsiteY24" fmla="*/ 241003 h 1687004"/>
                    <a:gd name="connsiteX25" fmla="*/ 240996 w 2169009"/>
                    <a:gd name="connsiteY25" fmla="*/ 361504 h 1687004"/>
                    <a:gd name="connsiteX26" fmla="*/ 240996 w 2169009"/>
                    <a:gd name="connsiteY26" fmla="*/ 1325500 h 1687004"/>
                    <a:gd name="connsiteX27" fmla="*/ 334729 w 2169009"/>
                    <a:gd name="connsiteY27" fmla="*/ 1446009 h 1687004"/>
                    <a:gd name="connsiteX28" fmla="*/ 1834288 w 2169009"/>
                    <a:gd name="connsiteY28" fmla="*/ 1446009 h 1687004"/>
                    <a:gd name="connsiteX29" fmla="*/ 1928014 w 2169009"/>
                    <a:gd name="connsiteY29" fmla="*/ 1325500 h 1687004"/>
                    <a:gd name="connsiteX30" fmla="*/ 1928014 w 2169009"/>
                    <a:gd name="connsiteY30" fmla="*/ 361504 h 1687004"/>
                    <a:gd name="connsiteX31" fmla="*/ 1834288 w 2169009"/>
                    <a:gd name="connsiteY31" fmla="*/ 241003 h 1687004"/>
                    <a:gd name="connsiteX32" fmla="*/ 1298732 w 2169009"/>
                    <a:gd name="connsiteY32" fmla="*/ 241003 h 1687004"/>
                    <a:gd name="connsiteX33" fmla="*/ 1178230 w 2169009"/>
                    <a:gd name="connsiteY33" fmla="*/ 120501 h 1687004"/>
                    <a:gd name="connsiteX34" fmla="*/ 1298732 w 2169009"/>
                    <a:gd name="connsiteY34" fmla="*/ 0 h 1687004"/>
                    <a:gd name="connsiteX35" fmla="*/ 1834288 w 2169009"/>
                    <a:gd name="connsiteY35" fmla="*/ 0 h 1687004"/>
                    <a:gd name="connsiteX36" fmla="*/ 2169009 w 2169009"/>
                    <a:gd name="connsiteY36" fmla="*/ 361504 h 1687004"/>
                    <a:gd name="connsiteX37" fmla="*/ 2169009 w 2169009"/>
                    <a:gd name="connsiteY37" fmla="*/ 1325500 h 1687004"/>
                    <a:gd name="connsiteX38" fmla="*/ 1834288 w 2169009"/>
                    <a:gd name="connsiteY38" fmla="*/ 1687004 h 1687004"/>
                    <a:gd name="connsiteX39" fmla="*/ 334729 w 2169009"/>
                    <a:gd name="connsiteY39" fmla="*/ 1687004 h 1687004"/>
                    <a:gd name="connsiteX40" fmla="*/ 0 w 2169009"/>
                    <a:gd name="connsiteY40" fmla="*/ 1325500 h 1687004"/>
                    <a:gd name="connsiteX41" fmla="*/ 0 w 2169009"/>
                    <a:gd name="connsiteY41" fmla="*/ 361504 h 1687004"/>
                    <a:gd name="connsiteX42" fmla="*/ 334729 w 2169009"/>
                    <a:gd name="connsiteY42" fmla="*/ 0 h 16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69009" h="1687004">
                      <a:moveTo>
                        <a:pt x="630656" y="923266"/>
                      </a:moveTo>
                      <a:lnTo>
                        <a:pt x="750028" y="923266"/>
                      </a:lnTo>
                      <a:lnTo>
                        <a:pt x="750125" y="923434"/>
                      </a:lnTo>
                      <a:cubicBezTo>
                        <a:pt x="829604" y="1041161"/>
                        <a:pt x="949885" y="1116201"/>
                        <a:pt x="1084504" y="1116201"/>
                      </a:cubicBezTo>
                      <a:cubicBezTo>
                        <a:pt x="1219122" y="1116201"/>
                        <a:pt x="1339403" y="1041161"/>
                        <a:pt x="1418882" y="923434"/>
                      </a:cubicBezTo>
                      <a:lnTo>
                        <a:pt x="1418980" y="923266"/>
                      </a:lnTo>
                      <a:lnTo>
                        <a:pt x="1538352" y="923266"/>
                      </a:lnTo>
                      <a:lnTo>
                        <a:pt x="1485919" y="1011174"/>
                      </a:lnTo>
                      <a:cubicBezTo>
                        <a:pt x="1388578" y="1148540"/>
                        <a:pt x="1244843" y="1235434"/>
                        <a:pt x="1084504" y="1235434"/>
                      </a:cubicBezTo>
                      <a:cubicBezTo>
                        <a:pt x="924166" y="1235434"/>
                        <a:pt x="780429" y="1148540"/>
                        <a:pt x="683089" y="1011174"/>
                      </a:cubicBezTo>
                      <a:close/>
                      <a:moveTo>
                        <a:pt x="1328263" y="454506"/>
                      </a:moveTo>
                      <a:cubicBezTo>
                        <a:pt x="1382570" y="454506"/>
                        <a:pt x="1426595" y="498531"/>
                        <a:pt x="1426595" y="552838"/>
                      </a:cubicBezTo>
                      <a:cubicBezTo>
                        <a:pt x="1426595" y="607145"/>
                        <a:pt x="1382570" y="651169"/>
                        <a:pt x="1328263" y="651169"/>
                      </a:cubicBezTo>
                      <a:cubicBezTo>
                        <a:pt x="1273957" y="651169"/>
                        <a:pt x="1229932" y="607145"/>
                        <a:pt x="1229932" y="552838"/>
                      </a:cubicBezTo>
                      <a:cubicBezTo>
                        <a:pt x="1229932" y="498531"/>
                        <a:pt x="1273957" y="454506"/>
                        <a:pt x="1328263" y="454506"/>
                      </a:cubicBezTo>
                      <a:close/>
                      <a:moveTo>
                        <a:pt x="823087" y="451571"/>
                      </a:moveTo>
                      <a:cubicBezTo>
                        <a:pt x="877393" y="451571"/>
                        <a:pt x="921418" y="495595"/>
                        <a:pt x="921418" y="549902"/>
                      </a:cubicBezTo>
                      <a:cubicBezTo>
                        <a:pt x="921418" y="604209"/>
                        <a:pt x="877393" y="648234"/>
                        <a:pt x="823087" y="648234"/>
                      </a:cubicBezTo>
                      <a:cubicBezTo>
                        <a:pt x="768780" y="648234"/>
                        <a:pt x="724756" y="604209"/>
                        <a:pt x="724756" y="549902"/>
                      </a:cubicBezTo>
                      <a:cubicBezTo>
                        <a:pt x="724756" y="495595"/>
                        <a:pt x="768780" y="451571"/>
                        <a:pt x="823087" y="451571"/>
                      </a:cubicBezTo>
                      <a:close/>
                      <a:moveTo>
                        <a:pt x="334729" y="0"/>
                      </a:moveTo>
                      <a:lnTo>
                        <a:pt x="870285" y="0"/>
                      </a:lnTo>
                      <a:cubicBezTo>
                        <a:pt x="936834" y="0"/>
                        <a:pt x="990779" y="53945"/>
                        <a:pt x="990779" y="120501"/>
                      </a:cubicBezTo>
                      <a:cubicBezTo>
                        <a:pt x="990779" y="187050"/>
                        <a:pt x="936834" y="241003"/>
                        <a:pt x="870285" y="241003"/>
                      </a:cubicBezTo>
                      <a:lnTo>
                        <a:pt x="334729" y="241003"/>
                      </a:lnTo>
                      <a:cubicBezTo>
                        <a:pt x="286322" y="241003"/>
                        <a:pt x="240996" y="292000"/>
                        <a:pt x="240996" y="361504"/>
                      </a:cubicBezTo>
                      <a:lnTo>
                        <a:pt x="240996" y="1325500"/>
                      </a:lnTo>
                      <a:cubicBezTo>
                        <a:pt x="240996" y="1395004"/>
                        <a:pt x="286322" y="1446009"/>
                        <a:pt x="334729" y="1446009"/>
                      </a:cubicBezTo>
                      <a:lnTo>
                        <a:pt x="1834288" y="1446009"/>
                      </a:lnTo>
                      <a:cubicBezTo>
                        <a:pt x="1882680" y="1446009"/>
                        <a:pt x="1928014" y="1395004"/>
                        <a:pt x="1928014" y="1325500"/>
                      </a:cubicBezTo>
                      <a:lnTo>
                        <a:pt x="1928014" y="361504"/>
                      </a:lnTo>
                      <a:cubicBezTo>
                        <a:pt x="1928014" y="292000"/>
                        <a:pt x="1882680" y="241003"/>
                        <a:pt x="1834288" y="241003"/>
                      </a:cubicBezTo>
                      <a:lnTo>
                        <a:pt x="1298732" y="241003"/>
                      </a:lnTo>
                      <a:cubicBezTo>
                        <a:pt x="1232176" y="241003"/>
                        <a:pt x="1178230" y="187050"/>
                        <a:pt x="1178230" y="120501"/>
                      </a:cubicBezTo>
                      <a:cubicBezTo>
                        <a:pt x="1178230" y="53945"/>
                        <a:pt x="1232176" y="0"/>
                        <a:pt x="1298732" y="0"/>
                      </a:cubicBezTo>
                      <a:lnTo>
                        <a:pt x="1834288" y="0"/>
                      </a:lnTo>
                      <a:cubicBezTo>
                        <a:pt x="2022520" y="0"/>
                        <a:pt x="2169009" y="164806"/>
                        <a:pt x="2169009" y="361504"/>
                      </a:cubicBezTo>
                      <a:lnTo>
                        <a:pt x="2169009" y="1325500"/>
                      </a:lnTo>
                      <a:cubicBezTo>
                        <a:pt x="2169009" y="1522212"/>
                        <a:pt x="2022520" y="1687004"/>
                        <a:pt x="1834288" y="1687004"/>
                      </a:cubicBezTo>
                      <a:lnTo>
                        <a:pt x="334729" y="1687004"/>
                      </a:lnTo>
                      <a:cubicBezTo>
                        <a:pt x="146489" y="1687004"/>
                        <a:pt x="0" y="1522212"/>
                        <a:pt x="0" y="1325500"/>
                      </a:cubicBezTo>
                      <a:lnTo>
                        <a:pt x="0" y="361504"/>
                      </a:lnTo>
                      <a:cubicBezTo>
                        <a:pt x="0" y="164806"/>
                        <a:pt x="146489" y="0"/>
                        <a:pt x="334729" y="0"/>
                      </a:cubicBezTo>
                      <a:close/>
                    </a:path>
                  </a:pathLst>
                </a:custGeom>
                <a:solidFill>
                  <a:srgbClr val="333333"/>
                </a:solidFill>
                <a:ln w="6350" cap="flat" cmpd="sng" algn="ctr">
                  <a:noFill/>
                  <a:prstDash val="solid"/>
                  <a:miter lim="800000"/>
                </a:ln>
                <a:effectLst/>
              </p:spPr>
              <p:txBody>
                <a:bodyPr wrap="square" rtlCol="0" anchor="ctr">
                  <a:noAutofit/>
                </a:bodyPr>
                <a:lstStyle/>
                <a:p>
                  <a:pPr algn="ctr" defTabSz="1080064">
                    <a:defRPr/>
                  </a:pPr>
                  <a:endParaRPr lang="en-US" sz="1200" kern="0" dirty="0">
                    <a:solidFill>
                      <a:srgbClr val="000000"/>
                    </a:solidFill>
                    <a:latin typeface="Arial"/>
                  </a:endParaRPr>
                </a:p>
              </p:txBody>
            </p:sp>
            <p:sp>
              <p:nvSpPr>
                <p:cNvPr id="151" name="Freeform: Shape 204">
                  <a:extLst>
                    <a:ext uri="{FF2B5EF4-FFF2-40B4-BE49-F238E27FC236}">
                      <a16:creationId xmlns:a16="http://schemas.microsoft.com/office/drawing/2014/main" id="{33F54EE6-561D-4B0E-9254-83D349D63A8F}"/>
                    </a:ext>
                  </a:extLst>
                </p:cNvPr>
                <p:cNvSpPr/>
                <p:nvPr/>
              </p:nvSpPr>
              <p:spPr>
                <a:xfrm>
                  <a:off x="9670495" y="2907901"/>
                  <a:ext cx="89154" cy="118872"/>
                </a:xfrm>
                <a:custGeom>
                  <a:avLst/>
                  <a:gdLst>
                    <a:gd name="connsiteX0" fmla="*/ 59436 w 89154"/>
                    <a:gd name="connsiteY0" fmla="*/ 86618 h 118872"/>
                    <a:gd name="connsiteX1" fmla="*/ 59436 w 89154"/>
                    <a:gd name="connsiteY1" fmla="*/ 104013 h 118872"/>
                    <a:gd name="connsiteX2" fmla="*/ 44577 w 89154"/>
                    <a:gd name="connsiteY2" fmla="*/ 118872 h 118872"/>
                    <a:gd name="connsiteX3" fmla="*/ 29718 w 89154"/>
                    <a:gd name="connsiteY3" fmla="*/ 104013 h 118872"/>
                    <a:gd name="connsiteX4" fmla="*/ 29718 w 89154"/>
                    <a:gd name="connsiteY4" fmla="*/ 86618 h 118872"/>
                    <a:gd name="connsiteX5" fmla="*/ 0 w 89154"/>
                    <a:gd name="connsiteY5" fmla="*/ 44577 h 118872"/>
                    <a:gd name="connsiteX6" fmla="*/ 44577 w 89154"/>
                    <a:gd name="connsiteY6" fmla="*/ 0 h 118872"/>
                    <a:gd name="connsiteX7" fmla="*/ 89154 w 89154"/>
                    <a:gd name="connsiteY7" fmla="*/ 44577 h 118872"/>
                    <a:gd name="connsiteX8" fmla="*/ 59436 w 89154"/>
                    <a:gd name="connsiteY8" fmla="*/ 86618 h 118872"/>
                    <a:gd name="connsiteX9" fmla="*/ 44577 w 89154"/>
                    <a:gd name="connsiteY9" fmla="*/ 29718 h 118872"/>
                    <a:gd name="connsiteX10" fmla="*/ 29718 w 89154"/>
                    <a:gd name="connsiteY10" fmla="*/ 44577 h 118872"/>
                    <a:gd name="connsiteX11" fmla="*/ 44577 w 89154"/>
                    <a:gd name="connsiteY11" fmla="*/ 59436 h 118872"/>
                    <a:gd name="connsiteX12" fmla="*/ 59436 w 89154"/>
                    <a:gd name="connsiteY12" fmla="*/ 44577 h 118872"/>
                    <a:gd name="connsiteX13" fmla="*/ 44577 w 89154"/>
                    <a:gd name="connsiteY13" fmla="*/ 29718 h 11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154" h="118872">
                      <a:moveTo>
                        <a:pt x="59436" y="86618"/>
                      </a:moveTo>
                      <a:lnTo>
                        <a:pt x="59436" y="104013"/>
                      </a:lnTo>
                      <a:cubicBezTo>
                        <a:pt x="59436" y="112220"/>
                        <a:pt x="52784" y="118872"/>
                        <a:pt x="44577" y="118872"/>
                      </a:cubicBezTo>
                      <a:cubicBezTo>
                        <a:pt x="36370" y="118872"/>
                        <a:pt x="29718" y="112220"/>
                        <a:pt x="29718" y="104013"/>
                      </a:cubicBezTo>
                      <a:lnTo>
                        <a:pt x="29718" y="86618"/>
                      </a:lnTo>
                      <a:cubicBezTo>
                        <a:pt x="12404" y="80498"/>
                        <a:pt x="0" y="63986"/>
                        <a:pt x="0" y="44577"/>
                      </a:cubicBezTo>
                      <a:cubicBezTo>
                        <a:pt x="0" y="19958"/>
                        <a:pt x="19958" y="0"/>
                        <a:pt x="44577" y="0"/>
                      </a:cubicBezTo>
                      <a:cubicBezTo>
                        <a:pt x="69196" y="0"/>
                        <a:pt x="89154" y="19958"/>
                        <a:pt x="89154" y="44577"/>
                      </a:cubicBezTo>
                      <a:cubicBezTo>
                        <a:pt x="89154" y="63986"/>
                        <a:pt x="76750" y="80498"/>
                        <a:pt x="59436" y="86618"/>
                      </a:cubicBezTo>
                      <a:close/>
                      <a:moveTo>
                        <a:pt x="44577" y="29718"/>
                      </a:moveTo>
                      <a:cubicBezTo>
                        <a:pt x="36370" y="29718"/>
                        <a:pt x="29718" y="36371"/>
                        <a:pt x="29718" y="44577"/>
                      </a:cubicBezTo>
                      <a:cubicBezTo>
                        <a:pt x="29718" y="52783"/>
                        <a:pt x="36370" y="59436"/>
                        <a:pt x="44577" y="59436"/>
                      </a:cubicBezTo>
                      <a:cubicBezTo>
                        <a:pt x="52784" y="59436"/>
                        <a:pt x="59436" y="52783"/>
                        <a:pt x="59436" y="44577"/>
                      </a:cubicBezTo>
                      <a:cubicBezTo>
                        <a:pt x="59436" y="36371"/>
                        <a:pt x="52784" y="29718"/>
                        <a:pt x="44577" y="29718"/>
                      </a:cubicBezTo>
                      <a:close/>
                    </a:path>
                  </a:pathLst>
                </a:custGeom>
                <a:solidFill>
                  <a:schemeClr val="accent1"/>
                </a:solidFill>
                <a:ln w="7293" cap="flat">
                  <a:noFill/>
                  <a:prstDash val="solid"/>
                  <a:miter/>
                </a:ln>
              </p:spPr>
              <p:txBody>
                <a:bodyPr rtlCol="0" anchor="ctr"/>
                <a:lstStyle/>
                <a:p>
                  <a:endParaRPr lang="en-US" sz="1799" dirty="0">
                    <a:solidFill>
                      <a:srgbClr val="000000"/>
                    </a:solidFill>
                    <a:latin typeface="Arial"/>
                  </a:endParaRPr>
                </a:p>
              </p:txBody>
            </p:sp>
          </p:grpSp>
          <p:cxnSp>
            <p:nvCxnSpPr>
              <p:cNvPr id="21" name="Connector: Elbow 20">
                <a:extLst>
                  <a:ext uri="{FF2B5EF4-FFF2-40B4-BE49-F238E27FC236}">
                    <a16:creationId xmlns:a16="http://schemas.microsoft.com/office/drawing/2014/main" id="{51FA4555-41F9-433B-8D5E-2CC2F5A87221}"/>
                  </a:ext>
                </a:extLst>
              </p:cNvPr>
              <p:cNvCxnSpPr>
                <a:stCxn id="133" idx="3"/>
                <a:endCxn id="132" idx="3"/>
              </p:cNvCxnSpPr>
              <p:nvPr/>
            </p:nvCxnSpPr>
            <p:spPr>
              <a:xfrm flipV="1">
                <a:off x="4575136" y="5653671"/>
                <a:ext cx="84713" cy="470477"/>
              </a:xfrm>
              <a:prstGeom prst="bentConnector3">
                <a:avLst>
                  <a:gd name="adj1" fmla="val 338088"/>
                </a:avLst>
              </a:prstGeom>
              <a:ln w="9525" cap="flat" cmpd="sng" algn="ctr">
                <a:solidFill>
                  <a:schemeClr val="tx1"/>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AA7A315-1D37-4889-BEB4-2199E4F56690}"/>
                  </a:ext>
                </a:extLst>
              </p:cNvPr>
              <p:cNvSpPr txBox="1"/>
              <p:nvPr/>
            </p:nvSpPr>
            <p:spPr>
              <a:xfrm>
                <a:off x="4457528" y="5783909"/>
                <a:ext cx="687514" cy="226204"/>
              </a:xfrm>
              <a:prstGeom prst="rect">
                <a:avLst/>
              </a:prstGeom>
              <a:noFill/>
              <a:ln w="28575">
                <a:noFill/>
                <a:miter lim="800000"/>
                <a:headEnd/>
                <a:tailEnd/>
              </a:ln>
              <a:effectLst/>
            </p:spPr>
            <p:txBody>
              <a:bodyPr wrap="square" lIns="45708" rtlCol="0" anchor="t">
                <a:spAutoFit/>
              </a:bodyPr>
              <a:lstStyle/>
              <a:p>
                <a:pPr algn="l"/>
                <a:r>
                  <a:rPr lang="en-US" sz="900" dirty="0">
                    <a:latin typeface="Noto Sans SemBd" panose="020B0702040504020204" pitchFamily="34"/>
                    <a:ea typeface="Noto Sans SemBd" panose="020B0702040504020204" pitchFamily="34"/>
                    <a:cs typeface="Noto Sans SemBd" panose="020B0702040504020204" pitchFamily="34"/>
                  </a:rPr>
                  <a:t>Unit Tests</a:t>
                </a:r>
              </a:p>
            </p:txBody>
          </p:sp>
        </p:grpSp>
        <p:pic>
          <p:nvPicPr>
            <p:cNvPr id="103" name="Picture 4" descr="Studio Pro Logo">
              <a:extLst>
                <a:ext uri="{FF2B5EF4-FFF2-40B4-BE49-F238E27FC236}">
                  <a16:creationId xmlns:a16="http://schemas.microsoft.com/office/drawing/2014/main" id="{D79FA71D-FA87-4854-8522-DC6FFE9956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9079" y="5260271"/>
              <a:ext cx="1106079" cy="163146"/>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Users">
              <a:extLst>
                <a:ext uri="{FF2B5EF4-FFF2-40B4-BE49-F238E27FC236}">
                  <a16:creationId xmlns:a16="http://schemas.microsoft.com/office/drawing/2014/main" id="{75F9BE35-3073-4B18-B624-A1309B90CF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106923" y="6366886"/>
              <a:ext cx="391543" cy="391543"/>
            </a:xfrm>
            <a:prstGeom prst="rect">
              <a:avLst/>
            </a:prstGeom>
          </p:spPr>
        </p:pic>
      </p:grpSp>
      <p:grpSp>
        <p:nvGrpSpPr>
          <p:cNvPr id="149" name="Group 148">
            <a:extLst>
              <a:ext uri="{FF2B5EF4-FFF2-40B4-BE49-F238E27FC236}">
                <a16:creationId xmlns:a16="http://schemas.microsoft.com/office/drawing/2014/main" id="{F773F39D-0207-471D-879B-74012024589E}"/>
              </a:ext>
            </a:extLst>
          </p:cNvPr>
          <p:cNvGrpSpPr/>
          <p:nvPr/>
        </p:nvGrpSpPr>
        <p:grpSpPr>
          <a:xfrm>
            <a:off x="9610764" y="2627862"/>
            <a:ext cx="2101705" cy="1128521"/>
            <a:chOff x="380452" y="2633861"/>
            <a:chExt cx="2102252" cy="1128815"/>
          </a:xfrm>
        </p:grpSpPr>
        <p:grpSp>
          <p:nvGrpSpPr>
            <p:cNvPr id="150" name="Group 149">
              <a:extLst>
                <a:ext uri="{FF2B5EF4-FFF2-40B4-BE49-F238E27FC236}">
                  <a16:creationId xmlns:a16="http://schemas.microsoft.com/office/drawing/2014/main" id="{5A0D1110-A127-4412-98FE-7203A9030E1F}"/>
                </a:ext>
              </a:extLst>
            </p:cNvPr>
            <p:cNvGrpSpPr/>
            <p:nvPr/>
          </p:nvGrpSpPr>
          <p:grpSpPr>
            <a:xfrm>
              <a:off x="380452" y="2633861"/>
              <a:ext cx="2102252" cy="1074771"/>
              <a:chOff x="9280913" y="231852"/>
              <a:chExt cx="2102252" cy="1074771"/>
            </a:xfrm>
          </p:grpSpPr>
          <p:sp>
            <p:nvSpPr>
              <p:cNvPr id="161" name="Freeform 205">
                <a:extLst>
                  <a:ext uri="{FF2B5EF4-FFF2-40B4-BE49-F238E27FC236}">
                    <a16:creationId xmlns:a16="http://schemas.microsoft.com/office/drawing/2014/main" id="{B45E3175-0390-4F08-A299-92B49B68C6FC}"/>
                  </a:ext>
                </a:extLst>
              </p:cNvPr>
              <p:cNvSpPr/>
              <p:nvPr/>
            </p:nvSpPr>
            <p:spPr>
              <a:xfrm rot="4917579">
                <a:off x="10887890" y="910303"/>
                <a:ext cx="344525" cy="351551"/>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chemeClr val="accent1"/>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b="1" dirty="0">
                  <a:solidFill>
                    <a:srgbClr val="FFFFFF"/>
                  </a:solidFill>
                  <a:latin typeface="Arial" panose="020B0604020202020204" pitchFamily="34" charset="0"/>
                  <a:cs typeface="Arial" panose="020B0604020202020204" pitchFamily="34" charset="0"/>
                </a:endParaRPr>
              </a:p>
            </p:txBody>
          </p:sp>
          <p:sp>
            <p:nvSpPr>
              <p:cNvPr id="162" name="TextBox 161">
                <a:extLst>
                  <a:ext uri="{FF2B5EF4-FFF2-40B4-BE49-F238E27FC236}">
                    <a16:creationId xmlns:a16="http://schemas.microsoft.com/office/drawing/2014/main" id="{D603B9C4-FC84-421D-A480-3E3ECD1F44B5}"/>
                  </a:ext>
                </a:extLst>
              </p:cNvPr>
              <p:cNvSpPr txBox="1"/>
              <p:nvPr/>
            </p:nvSpPr>
            <p:spPr>
              <a:xfrm>
                <a:off x="9337054" y="938829"/>
                <a:ext cx="1653547" cy="276999"/>
              </a:xfrm>
              <a:prstGeom prst="rect">
                <a:avLst/>
              </a:prstGeom>
              <a:noFill/>
              <a:ln w="28575">
                <a:noFill/>
                <a:miter lim="800000"/>
                <a:headEnd/>
                <a:tailEnd/>
              </a:ln>
              <a:effectLst/>
            </p:spPr>
            <p:txBody>
              <a:bodyPr wrap="square" lIns="45708" rtlCol="0" anchor="ctr">
                <a:spAutoFit/>
              </a:bodyPr>
              <a:lstStyle/>
              <a:p>
                <a:r>
                  <a:rPr lang="en-US" sz="1200" b="1" dirty="0">
                    <a:latin typeface="Noto Sans SemBd" panose="020B0702040504020204" pitchFamily="34"/>
                    <a:ea typeface="Noto Sans SemBd" panose="020B0702040504020204" pitchFamily="34"/>
                    <a:cs typeface="Noto Sans SemBd" panose="020B0702040504020204" pitchFamily="34"/>
                  </a:rPr>
                  <a:t>Testing Bot Results</a:t>
                </a:r>
              </a:p>
            </p:txBody>
          </p:sp>
          <p:pic>
            <p:nvPicPr>
              <p:cNvPr id="163" name="Graphic 162" descr="Clipboard All Crosses">
                <a:extLst>
                  <a:ext uri="{FF2B5EF4-FFF2-40B4-BE49-F238E27FC236}">
                    <a16:creationId xmlns:a16="http://schemas.microsoft.com/office/drawing/2014/main" id="{A87A3154-2116-49B3-B1B8-4A231EF5AD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06627" y="490381"/>
                <a:ext cx="457200" cy="457200"/>
              </a:xfrm>
              <a:prstGeom prst="rect">
                <a:avLst/>
              </a:prstGeom>
            </p:spPr>
          </p:pic>
          <p:pic>
            <p:nvPicPr>
              <p:cNvPr id="164" name="Graphic 163" descr="Completed">
                <a:extLst>
                  <a:ext uri="{FF2B5EF4-FFF2-40B4-BE49-F238E27FC236}">
                    <a16:creationId xmlns:a16="http://schemas.microsoft.com/office/drawing/2014/main" id="{EBDC8478-CB64-4F56-8FF7-7E0C72654D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5452" y="485771"/>
                <a:ext cx="460999" cy="460999"/>
              </a:xfrm>
              <a:prstGeom prst="rect">
                <a:avLst/>
              </a:prstGeom>
            </p:spPr>
          </p:pic>
          <p:sp>
            <p:nvSpPr>
              <p:cNvPr id="166" name="Rectangle 165">
                <a:extLst>
                  <a:ext uri="{FF2B5EF4-FFF2-40B4-BE49-F238E27FC236}">
                    <a16:creationId xmlns:a16="http://schemas.microsoft.com/office/drawing/2014/main" id="{6ED39DDA-B5A9-43FC-8598-6D1D105C144C}"/>
                  </a:ext>
                </a:extLst>
              </p:cNvPr>
              <p:cNvSpPr/>
              <p:nvPr/>
            </p:nvSpPr>
            <p:spPr bwMode="gray">
              <a:xfrm>
                <a:off x="9280913" y="231852"/>
                <a:ext cx="2102252" cy="1074771"/>
              </a:xfrm>
              <a:prstGeom prst="rect">
                <a:avLst/>
              </a:prstGeom>
              <a:noFill/>
              <a:ln w="28575">
                <a:solidFill>
                  <a:schemeClr val="accent3"/>
                </a:solidFill>
                <a:miter lim="800000"/>
                <a:headEnd/>
                <a:tailEnd/>
              </a:ln>
              <a:effectLst/>
            </p:spPr>
            <p:txBody>
              <a:bodyPr lIns="0" tIns="0" rIns="0" bIns="0"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grpSp>
        <p:grpSp>
          <p:nvGrpSpPr>
            <p:cNvPr id="152" name="Group 151">
              <a:extLst>
                <a:ext uri="{FF2B5EF4-FFF2-40B4-BE49-F238E27FC236}">
                  <a16:creationId xmlns:a16="http://schemas.microsoft.com/office/drawing/2014/main" id="{49375E34-EA15-4BAF-A992-E22CBDF766E5}"/>
                </a:ext>
              </a:extLst>
            </p:cNvPr>
            <p:cNvGrpSpPr/>
            <p:nvPr/>
          </p:nvGrpSpPr>
          <p:grpSpPr>
            <a:xfrm>
              <a:off x="436593" y="2689870"/>
              <a:ext cx="1895272" cy="1072806"/>
              <a:chOff x="436593" y="2689870"/>
              <a:chExt cx="1895272" cy="1072806"/>
            </a:xfrm>
          </p:grpSpPr>
          <p:sp>
            <p:nvSpPr>
              <p:cNvPr id="154" name="Rectangle 153">
                <a:extLst>
                  <a:ext uri="{FF2B5EF4-FFF2-40B4-BE49-F238E27FC236}">
                    <a16:creationId xmlns:a16="http://schemas.microsoft.com/office/drawing/2014/main" id="{FDEE9F22-4626-4D21-8635-D4C8F360437B}"/>
                  </a:ext>
                </a:extLst>
              </p:cNvPr>
              <p:cNvSpPr/>
              <p:nvPr/>
            </p:nvSpPr>
            <p:spPr bwMode="gray">
              <a:xfrm>
                <a:off x="465640" y="3603809"/>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79FFECEA-0592-4CD4-B197-1EC3913B4F13}"/>
                  </a:ext>
                </a:extLst>
              </p:cNvPr>
              <p:cNvSpPr/>
              <p:nvPr/>
            </p:nvSpPr>
            <p:spPr bwMode="gray">
              <a:xfrm>
                <a:off x="2172998" y="2689870"/>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639B929B-7C3A-4809-9229-B337AA0B137D}"/>
                  </a:ext>
                </a:extLst>
              </p:cNvPr>
              <p:cNvSpPr/>
              <p:nvPr/>
            </p:nvSpPr>
            <p:spPr bwMode="gray">
              <a:xfrm>
                <a:off x="2006832" y="3488067"/>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12E0C868-96BD-408F-B139-44D73CFBB270}"/>
                  </a:ext>
                </a:extLst>
              </p:cNvPr>
              <p:cNvSpPr/>
              <p:nvPr/>
            </p:nvSpPr>
            <p:spPr bwMode="gray">
              <a:xfrm>
                <a:off x="594134" y="3328012"/>
                <a:ext cx="158867" cy="158867"/>
              </a:xfrm>
              <a:prstGeom prst="rect">
                <a:avLst/>
              </a:prstGeom>
              <a:noFill/>
              <a:ln w="28575">
                <a:noFill/>
                <a:miter lim="800000"/>
                <a:headEnd/>
                <a:tailEnd/>
              </a:ln>
              <a:effectLst/>
            </p:spPr>
            <p:txBody>
              <a:bodyPr lIns="182832" rtlCol="0" anchor="ctr"/>
              <a:lstStyle/>
              <a:p>
                <a:pPr algn="ctr"/>
                <a:endParaRPr lang="en-US" sz="1200" b="1" dirty="0">
                  <a:solidFill>
                    <a:srgbClr val="FFFFFF"/>
                  </a:solidFill>
                  <a:latin typeface="Arial" panose="020B0604020202020204" pitchFamily="34" charset="0"/>
                  <a:cs typeface="Arial" panose="020B0604020202020204" pitchFamily="34" charset="0"/>
                </a:endParaRPr>
              </a:p>
            </p:txBody>
          </p:sp>
          <p:pic>
            <p:nvPicPr>
              <p:cNvPr id="160" name="Picture 2" descr="Ui Test Manager Logo">
                <a:extLst>
                  <a:ext uri="{FF2B5EF4-FFF2-40B4-BE49-F238E27FC236}">
                    <a16:creationId xmlns:a16="http://schemas.microsoft.com/office/drawing/2014/main" id="{2A32D30B-E587-4FF3-932C-EDCF5E8823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593" y="2722717"/>
                <a:ext cx="1330441" cy="191251"/>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41" name="Straight Arrow Connector 240">
            <a:extLst>
              <a:ext uri="{FF2B5EF4-FFF2-40B4-BE49-F238E27FC236}">
                <a16:creationId xmlns:a16="http://schemas.microsoft.com/office/drawing/2014/main" id="{D82F8E85-E6E7-4958-9D3E-AB3DD3B0736D}"/>
              </a:ext>
            </a:extLst>
          </p:cNvPr>
          <p:cNvCxnSpPr>
            <a:cxnSpLocks/>
            <a:stCxn id="223" idx="0"/>
            <a:endCxn id="224" idx="2"/>
          </p:cNvCxnSpPr>
          <p:nvPr/>
        </p:nvCxnSpPr>
        <p:spPr>
          <a:xfrm flipH="1" flipV="1">
            <a:off x="6051178" y="3592715"/>
            <a:ext cx="11610" cy="592809"/>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6" name="Graphic 105" descr="Box">
            <a:extLst>
              <a:ext uri="{FF2B5EF4-FFF2-40B4-BE49-F238E27FC236}">
                <a16:creationId xmlns:a16="http://schemas.microsoft.com/office/drawing/2014/main" id="{DDA40E62-A7B4-42AD-8529-942DE21873D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11201" y="1594798"/>
            <a:ext cx="257105" cy="257105"/>
          </a:xfrm>
          <a:prstGeom prst="rect">
            <a:avLst/>
          </a:prstGeom>
        </p:spPr>
      </p:pic>
      <p:pic>
        <p:nvPicPr>
          <p:cNvPr id="107" name="Graphic 106" descr="Box">
            <a:extLst>
              <a:ext uri="{FF2B5EF4-FFF2-40B4-BE49-F238E27FC236}">
                <a16:creationId xmlns:a16="http://schemas.microsoft.com/office/drawing/2014/main" id="{62E172B1-4726-4B21-8662-6D29D11F859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27963" y="1604685"/>
            <a:ext cx="211681" cy="211681"/>
          </a:xfrm>
          <a:prstGeom prst="rect">
            <a:avLst/>
          </a:prstGeom>
        </p:spPr>
      </p:pic>
      <p:sp>
        <p:nvSpPr>
          <p:cNvPr id="108" name="Freeform 205">
            <a:extLst>
              <a:ext uri="{FF2B5EF4-FFF2-40B4-BE49-F238E27FC236}">
                <a16:creationId xmlns:a16="http://schemas.microsoft.com/office/drawing/2014/main" id="{AD8BB531-90E0-495B-A2C1-A2216264283E}"/>
              </a:ext>
            </a:extLst>
          </p:cNvPr>
          <p:cNvSpPr/>
          <p:nvPr/>
        </p:nvSpPr>
        <p:spPr>
          <a:xfrm rot="4917579">
            <a:off x="5153377" y="2817809"/>
            <a:ext cx="224599" cy="234638"/>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chemeClr val="accent1"/>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b="1" dirty="0">
              <a:solidFill>
                <a:srgbClr val="FFFFFF"/>
              </a:solidFill>
              <a:latin typeface="Arial" panose="020B0604020202020204" pitchFamily="34" charset="0"/>
              <a:cs typeface="Arial" panose="020B0604020202020204" pitchFamily="34" charset="0"/>
            </a:endParaRPr>
          </a:p>
        </p:txBody>
      </p:sp>
      <p:sp>
        <p:nvSpPr>
          <p:cNvPr id="109" name="Freeform 205">
            <a:extLst>
              <a:ext uri="{FF2B5EF4-FFF2-40B4-BE49-F238E27FC236}">
                <a16:creationId xmlns:a16="http://schemas.microsoft.com/office/drawing/2014/main" id="{EFA3D2AA-2E86-4232-9C0B-2AE1AB6EE9BC}"/>
              </a:ext>
            </a:extLst>
          </p:cNvPr>
          <p:cNvSpPr/>
          <p:nvPr/>
        </p:nvSpPr>
        <p:spPr>
          <a:xfrm rot="4917579">
            <a:off x="6643550" y="2814250"/>
            <a:ext cx="224599" cy="234638"/>
          </a:xfrm>
          <a:custGeom>
            <a:avLst/>
            <a:gdLst>
              <a:gd name="connsiteX0" fmla="*/ 471807 w 4438738"/>
              <a:gd name="connsiteY0" fmla="*/ 2139678 h 4529262"/>
              <a:gd name="connsiteX1" fmla="*/ 471719 w 4438738"/>
              <a:gd name="connsiteY1" fmla="*/ 2140654 h 4529262"/>
              <a:gd name="connsiteX2" fmla="*/ 2300767 w 4438738"/>
              <a:gd name="connsiteY2" fmla="*/ 2399024 h 4529262"/>
              <a:gd name="connsiteX3" fmla="*/ 2265680 w 4438738"/>
              <a:gd name="connsiteY3" fmla="*/ 2647412 h 4529262"/>
              <a:gd name="connsiteX4" fmla="*/ 455273 w 4438738"/>
              <a:gd name="connsiteY4" fmla="*/ 2391676 h 4529262"/>
              <a:gd name="connsiteX5" fmla="*/ 456548 w 4438738"/>
              <a:gd name="connsiteY5" fmla="*/ 2516536 h 4529262"/>
              <a:gd name="connsiteX6" fmla="*/ 2043963 w 4438738"/>
              <a:gd name="connsiteY6" fmla="*/ 4242395 h 4529262"/>
              <a:gd name="connsiteX7" fmla="*/ 4137039 w 4438738"/>
              <a:gd name="connsiteY7" fmla="*/ 2657426 h 4529262"/>
              <a:gd name="connsiteX8" fmla="*/ 2928929 w 4438738"/>
              <a:gd name="connsiteY8" fmla="*/ 644340 h 4529262"/>
              <a:gd name="connsiteX9" fmla="*/ 2808352 w 4438738"/>
              <a:gd name="connsiteY9" fmla="*/ 608005 h 4529262"/>
              <a:gd name="connsiteX10" fmla="*/ 2515286 w 4438738"/>
              <a:gd name="connsiteY10" fmla="*/ 2682672 h 4529262"/>
              <a:gd name="connsiteX11" fmla="*/ 2266898 w 4438738"/>
              <a:gd name="connsiteY11" fmla="*/ 2647585 h 4529262"/>
              <a:gd name="connsiteX12" fmla="*/ 2302123 w 4438738"/>
              <a:gd name="connsiteY12" fmla="*/ 2398226 h 4529262"/>
              <a:gd name="connsiteX13" fmla="*/ 192244 w 4438738"/>
              <a:gd name="connsiteY13" fmla="*/ 2096967 h 4529262"/>
              <a:gd name="connsiteX14" fmla="*/ 2302568 w 4438738"/>
              <a:gd name="connsiteY14" fmla="*/ 2395069 h 4529262"/>
              <a:gd name="connsiteX15" fmla="*/ 2583813 w 4438738"/>
              <a:gd name="connsiteY15" fmla="*/ 404088 h 4529262"/>
              <a:gd name="connsiteX16" fmla="*/ 2586115 w 4438738"/>
              <a:gd name="connsiteY16" fmla="*/ 404413 h 4529262"/>
              <a:gd name="connsiteX17" fmla="*/ 2603298 w 4438738"/>
              <a:gd name="connsiteY17" fmla="*/ 282768 h 4529262"/>
              <a:gd name="connsiteX18" fmla="*/ 4417497 w 4438738"/>
              <a:gd name="connsiteY18" fmla="*/ 2693822 h 4529262"/>
              <a:gd name="connsiteX19" fmla="*/ 2006443 w 4438738"/>
              <a:gd name="connsiteY19" fmla="*/ 4508021 h 4529262"/>
              <a:gd name="connsiteX20" fmla="*/ 192244 w 4438738"/>
              <a:gd name="connsiteY20" fmla="*/ 2096967 h 4529262"/>
              <a:gd name="connsiteX21" fmla="*/ 0 w 4438738"/>
              <a:gd name="connsiteY21" fmla="*/ 1639703 h 4529262"/>
              <a:gd name="connsiteX22" fmla="*/ 809478 w 4438738"/>
              <a:gd name="connsiteY22" fmla="*/ 362841 h 4529262"/>
              <a:gd name="connsiteX23" fmla="*/ 2245551 w 4438738"/>
              <a:gd name="connsiteY23" fmla="*/ 16320 h 4529262"/>
              <a:gd name="connsiteX24" fmla="*/ 1984271 w 4438738"/>
              <a:gd name="connsiteY24" fmla="*/ 1912926 h 452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38738" h="4529262">
                <a:moveTo>
                  <a:pt x="471807" y="2139678"/>
                </a:moveTo>
                <a:lnTo>
                  <a:pt x="471719" y="2140654"/>
                </a:lnTo>
                <a:lnTo>
                  <a:pt x="2300767" y="2399024"/>
                </a:lnTo>
                <a:lnTo>
                  <a:pt x="2265680" y="2647412"/>
                </a:lnTo>
                <a:lnTo>
                  <a:pt x="455273" y="2391676"/>
                </a:lnTo>
                <a:lnTo>
                  <a:pt x="456548" y="2516536"/>
                </a:lnTo>
                <a:cubicBezTo>
                  <a:pt x="508746" y="3380883"/>
                  <a:pt x="1158353" y="4117295"/>
                  <a:pt x="2043963" y="4242395"/>
                </a:cubicBezTo>
                <a:cubicBezTo>
                  <a:pt x="3056089" y="4385368"/>
                  <a:pt x="3993191" y="3675753"/>
                  <a:pt x="4137039" y="2657426"/>
                </a:cubicBezTo>
                <a:cubicBezTo>
                  <a:pt x="4262907" y="1766390"/>
                  <a:pt x="3739734" y="934237"/>
                  <a:pt x="2928929" y="644340"/>
                </a:cubicBezTo>
                <a:lnTo>
                  <a:pt x="2808352" y="608005"/>
                </a:lnTo>
                <a:lnTo>
                  <a:pt x="2515286" y="2682672"/>
                </a:lnTo>
                <a:lnTo>
                  <a:pt x="2266898" y="2647585"/>
                </a:lnTo>
                <a:lnTo>
                  <a:pt x="2302123" y="2398226"/>
                </a:lnTo>
                <a:close/>
                <a:moveTo>
                  <a:pt x="192244" y="2096967"/>
                </a:moveTo>
                <a:lnTo>
                  <a:pt x="2302568" y="2395069"/>
                </a:lnTo>
                <a:lnTo>
                  <a:pt x="2583813" y="404088"/>
                </a:lnTo>
                <a:lnTo>
                  <a:pt x="2586115" y="404413"/>
                </a:lnTo>
                <a:lnTo>
                  <a:pt x="2603298" y="282768"/>
                </a:lnTo>
                <a:cubicBezTo>
                  <a:pt x="3770070" y="447585"/>
                  <a:pt x="4582314" y="1527050"/>
                  <a:pt x="4417497" y="2693822"/>
                </a:cubicBezTo>
                <a:cubicBezTo>
                  <a:pt x="4252680" y="3860593"/>
                  <a:pt x="3173215" y="4672838"/>
                  <a:pt x="2006443" y="4508021"/>
                </a:cubicBezTo>
                <a:cubicBezTo>
                  <a:pt x="839671" y="4343204"/>
                  <a:pt x="27427" y="3263738"/>
                  <a:pt x="192244" y="2096967"/>
                </a:cubicBezTo>
                <a:close/>
                <a:moveTo>
                  <a:pt x="0" y="1639703"/>
                </a:moveTo>
                <a:cubicBezTo>
                  <a:pt x="77532" y="1127071"/>
                  <a:pt x="369612" y="666346"/>
                  <a:pt x="809478" y="362841"/>
                </a:cubicBezTo>
                <a:cubicBezTo>
                  <a:pt x="1224255" y="76647"/>
                  <a:pt x="1738051" y="-47331"/>
                  <a:pt x="2245551" y="16320"/>
                </a:cubicBezTo>
                <a:lnTo>
                  <a:pt x="1984271" y="1912926"/>
                </a:lnTo>
                <a:close/>
              </a:path>
            </a:pathLst>
          </a:custGeom>
          <a:solidFill>
            <a:schemeClr val="accent1"/>
          </a:solidFill>
          <a:ln w="28575">
            <a:noFill/>
            <a:miter lim="800000"/>
            <a:headEnd/>
            <a:tailEn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b="1" dirty="0">
              <a:solidFill>
                <a:srgbClr val="FFFFF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D131709-397F-4F9F-837B-DB0DDD25FBD0}"/>
              </a:ext>
            </a:extLst>
          </p:cNvPr>
          <p:cNvSpPr txBox="1"/>
          <p:nvPr/>
        </p:nvSpPr>
        <p:spPr>
          <a:xfrm>
            <a:off x="5397551" y="4883066"/>
            <a:ext cx="2885247" cy="2307723"/>
          </a:xfrm>
          <a:prstGeom prst="rect">
            <a:avLst/>
          </a:prstGeom>
          <a:noFill/>
        </p:spPr>
        <p:txBody>
          <a:bodyPr wrap="square" rtlCol="0">
            <a:spAutoFit/>
          </a:bodyPr>
          <a:lstStyle/>
          <a:p>
            <a:pPr marL="285664" indent="-285664">
              <a:buFont typeface="+mj-lt"/>
              <a:buAutoNum type="arabicPeriod"/>
            </a:pPr>
            <a:r>
              <a:rPr lang="en-US" sz="1200" dirty="0"/>
              <a:t>Test are committed to VCS</a:t>
            </a:r>
          </a:p>
          <a:p>
            <a:pPr marL="285664" indent="-285664">
              <a:buFont typeface="+mj-lt"/>
              <a:buAutoNum type="arabicPeriod"/>
            </a:pPr>
            <a:r>
              <a:rPr lang="en-US" sz="1200" dirty="0"/>
              <a:t>CI/CD Tool Creates NuGet Package for Orchestrator</a:t>
            </a:r>
          </a:p>
          <a:p>
            <a:pPr marL="285664" indent="-285664">
              <a:buFont typeface="+mj-lt"/>
              <a:buAutoNum type="arabicPeriod"/>
            </a:pPr>
            <a:r>
              <a:rPr lang="en-US" sz="1200" dirty="0"/>
              <a:t>Test Robot Performs Tests and Results are reported back to CI/CD Tool</a:t>
            </a:r>
          </a:p>
          <a:p>
            <a:pPr marL="285664" indent="-285664">
              <a:buFont typeface="+mj-lt"/>
              <a:buAutoNum type="arabicPeriod"/>
            </a:pPr>
            <a:r>
              <a:rPr lang="en-US" sz="1200" dirty="0"/>
              <a:t>CI/CD Tool will confirm or revert commit based on Test Results</a:t>
            </a:r>
          </a:p>
          <a:p>
            <a:pPr marL="285664" indent="-285664">
              <a:buFont typeface="+mj-lt"/>
              <a:buAutoNum type="arabicPeriod"/>
            </a:pPr>
            <a:r>
              <a:rPr lang="en-US" sz="1200" dirty="0"/>
              <a:t>COE decides to promote or reject build</a:t>
            </a:r>
          </a:p>
          <a:p>
            <a:pPr marL="285664" indent="-285664">
              <a:buFont typeface="+mj-lt"/>
              <a:buAutoNum type="arabicPeriod"/>
            </a:pPr>
            <a:endParaRPr lang="en-US" sz="1200" dirty="0"/>
          </a:p>
          <a:p>
            <a:pPr marL="285664" indent="-285664">
              <a:buFont typeface="Arial" panose="020B0604020202020204" pitchFamily="34" charset="0"/>
              <a:buChar char="•"/>
            </a:pPr>
            <a:endParaRPr lang="en-US" sz="1200" dirty="0"/>
          </a:p>
        </p:txBody>
      </p:sp>
    </p:spTree>
    <p:extLst>
      <p:ext uri="{BB962C8B-B14F-4D97-AF65-F5344CB8AC3E}">
        <p14:creationId xmlns:p14="http://schemas.microsoft.com/office/powerpoint/2010/main" val="1223728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a:xfrm>
            <a:off x="387349" y="175166"/>
            <a:ext cx="11428413" cy="916491"/>
          </a:xfrm>
        </p:spPr>
        <p:txBody>
          <a:bodyPr/>
          <a:lstStyle/>
          <a:p>
            <a:r>
              <a:rPr lang="en-US" dirty="0"/>
              <a:t>What is a UiPath Software Robot?</a:t>
            </a:r>
          </a:p>
        </p:txBody>
      </p:sp>
      <p:pic>
        <p:nvPicPr>
          <p:cNvPr id="6" name="Online Media 5" title="What is a UiPath Software Robot?">
            <a:hlinkClick r:id="" action="ppaction://media"/>
            <a:extLst>
              <a:ext uri="{FF2B5EF4-FFF2-40B4-BE49-F238E27FC236}">
                <a16:creationId xmlns:a16="http://schemas.microsoft.com/office/drawing/2014/main" id="{2CE18DF7-7ECE-43E3-B7D0-9CEE1E260507}"/>
              </a:ext>
            </a:extLst>
          </p:cNvPr>
          <p:cNvPicPr>
            <a:picLocks noGrp="1" noRot="1" noChangeAspect="1"/>
          </p:cNvPicPr>
          <p:nvPr>
            <p:ph idx="1"/>
            <a:videoFile r:link="rId1"/>
          </p:nvPr>
        </p:nvPicPr>
        <p:blipFill>
          <a:blip r:embed="rId3"/>
          <a:stretch>
            <a:fillRect/>
          </a:stretch>
        </p:blipFill>
        <p:spPr>
          <a:xfrm>
            <a:off x="1520357" y="794560"/>
            <a:ext cx="9162395" cy="5176656"/>
          </a:xfrm>
          <a:prstGeom prst="rect">
            <a:avLst/>
          </a:prstGeom>
        </p:spPr>
      </p:pic>
      <p:sp>
        <p:nvSpPr>
          <p:cNvPr id="4" name="Slide Number Placeholder 3">
            <a:extLst>
              <a:ext uri="{FF2B5EF4-FFF2-40B4-BE49-F238E27FC236}">
                <a16:creationId xmlns:a16="http://schemas.microsoft.com/office/drawing/2014/main" id="{B6FC89AC-4235-4129-A1B7-1FD95A202072}"/>
              </a:ext>
            </a:extLst>
          </p:cNvPr>
          <p:cNvSpPr>
            <a:spLocks noGrp="1"/>
          </p:cNvSpPr>
          <p:nvPr>
            <p:ph type="sldNum" sz="quarter" idx="12"/>
          </p:nvPr>
        </p:nvSpPr>
        <p:spPr/>
        <p:txBody>
          <a:bodyPr/>
          <a:lstStyle/>
          <a:p>
            <a:fld id="{2DE7D08D-A2F3-454D-951E-AB1F975D59ED}" type="slidenum">
              <a:rPr lang="en-US" smtClean="0"/>
              <a:pPr/>
              <a:t>3</a:t>
            </a:fld>
            <a:endParaRPr lang="en-US"/>
          </a:p>
        </p:txBody>
      </p:sp>
    </p:spTree>
    <p:extLst>
      <p:ext uri="{BB962C8B-B14F-4D97-AF65-F5344CB8AC3E}">
        <p14:creationId xmlns:p14="http://schemas.microsoft.com/office/powerpoint/2010/main" val="96366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485B-5BB7-478D-ACFB-D7E58A239206}"/>
              </a:ext>
            </a:extLst>
          </p:cNvPr>
          <p:cNvSpPr>
            <a:spLocks noGrp="1"/>
          </p:cNvSpPr>
          <p:nvPr>
            <p:ph type="title"/>
          </p:nvPr>
        </p:nvSpPr>
        <p:spPr/>
        <p:txBody>
          <a:bodyPr/>
          <a:lstStyle/>
          <a:p>
            <a:r>
              <a:rPr lang="en-US" dirty="0"/>
              <a:t>About Me</a:t>
            </a:r>
            <a:br>
              <a:rPr lang="en-US" dirty="0"/>
            </a:br>
            <a:r>
              <a:rPr lang="en-US" dirty="0"/>
              <a:t>Some UiPath Highlights</a:t>
            </a:r>
          </a:p>
        </p:txBody>
      </p:sp>
      <p:sp>
        <p:nvSpPr>
          <p:cNvPr id="3" name="Content Placeholder 2">
            <a:extLst>
              <a:ext uri="{FF2B5EF4-FFF2-40B4-BE49-F238E27FC236}">
                <a16:creationId xmlns:a16="http://schemas.microsoft.com/office/drawing/2014/main" id="{17591DD2-092E-46FB-BF56-4BC4AF2223A7}"/>
              </a:ext>
            </a:extLst>
          </p:cNvPr>
          <p:cNvSpPr>
            <a:spLocks noGrp="1"/>
          </p:cNvSpPr>
          <p:nvPr>
            <p:ph idx="1"/>
          </p:nvPr>
        </p:nvSpPr>
        <p:spPr>
          <a:xfrm>
            <a:off x="422270" y="2359228"/>
            <a:ext cx="11428413" cy="3759897"/>
          </a:xfrm>
        </p:spPr>
        <p:txBody>
          <a:bodyPr/>
          <a:lstStyle/>
          <a:p>
            <a:pPr marL="285750" indent="-285750">
              <a:buClr>
                <a:schemeClr val="accent1"/>
              </a:buClr>
              <a:buFont typeface="Wingdings" panose="05000000000000000000" pitchFamily="2" charset="2"/>
              <a:buChar char="§"/>
            </a:pPr>
            <a:r>
              <a:rPr lang="en-US" sz="2000" dirty="0">
                <a:latin typeface="+mj-lt"/>
              </a:rPr>
              <a:t>As a pre-sales technical consultant, </a:t>
            </a:r>
            <a:r>
              <a:rPr lang="en-US" sz="2000" b="0" i="0" dirty="0">
                <a:effectLst/>
                <a:latin typeface="+mj-lt"/>
              </a:rPr>
              <a:t>represented UiPath at CIO conferences and technical sales calls including one of the top-10 largest deals at UiPath in 2019.</a:t>
            </a:r>
            <a:endParaRPr lang="en-US" sz="2000" dirty="0">
              <a:latin typeface="+mj-lt"/>
            </a:endParaRPr>
          </a:p>
          <a:p>
            <a:pPr marL="285750" indent="-285750">
              <a:buClr>
                <a:schemeClr val="accent1"/>
              </a:buClr>
              <a:buFont typeface="Wingdings" panose="05000000000000000000" pitchFamily="2" charset="2"/>
              <a:buChar char="§"/>
            </a:pPr>
            <a:r>
              <a:rPr lang="en-US" sz="2000" dirty="0">
                <a:latin typeface="+mj-lt"/>
              </a:rPr>
              <a:t>As a technical project manager, diverse implementations under my belt including a test suite pilot for the government and a large healthcare invoice processing project using artificial intelligence models.</a:t>
            </a:r>
          </a:p>
          <a:p>
            <a:pPr marL="285750" indent="-285750">
              <a:buClr>
                <a:schemeClr val="accent1"/>
              </a:buClr>
              <a:buFont typeface="Wingdings" panose="05000000000000000000" pitchFamily="2" charset="2"/>
              <a:buChar char="§"/>
            </a:pPr>
            <a:r>
              <a:rPr lang="en-US" sz="2000" dirty="0">
                <a:latin typeface="+mj-lt"/>
              </a:rPr>
              <a:t>Building internal bots (we practice what we preach) and PM a dev team to contribute to our bot store.</a:t>
            </a:r>
          </a:p>
          <a:p>
            <a:pPr marL="285750" indent="-285750">
              <a:buClr>
                <a:schemeClr val="accent1"/>
              </a:buClr>
              <a:buFont typeface="Wingdings" panose="05000000000000000000" pitchFamily="2" charset="2"/>
              <a:buChar char="§"/>
            </a:pPr>
            <a:r>
              <a:rPr lang="en-US" sz="2000" dirty="0">
                <a:latin typeface="+mj-lt"/>
              </a:rPr>
              <a:t>Working with talented teammates around the globe daily who all embody our culture of . . .</a:t>
            </a:r>
          </a:p>
        </p:txBody>
      </p:sp>
      <p:sp>
        <p:nvSpPr>
          <p:cNvPr id="4" name="Slide Number Placeholder 3">
            <a:extLst>
              <a:ext uri="{FF2B5EF4-FFF2-40B4-BE49-F238E27FC236}">
                <a16:creationId xmlns:a16="http://schemas.microsoft.com/office/drawing/2014/main" id="{885E9D99-F3C4-4566-AA2C-BDF7CDF06BAB}"/>
              </a:ext>
            </a:extLst>
          </p:cNvPr>
          <p:cNvSpPr>
            <a:spLocks noGrp="1"/>
          </p:cNvSpPr>
          <p:nvPr>
            <p:ph type="sldNum" sz="quarter" idx="12"/>
          </p:nvPr>
        </p:nvSpPr>
        <p:spPr/>
        <p:txBody>
          <a:bodyPr/>
          <a:lstStyle/>
          <a:p>
            <a:fld id="{2DE7D08D-A2F3-454D-951E-AB1F975D59ED}" type="slidenum">
              <a:rPr lang="en-US" smtClean="0"/>
              <a:pPr/>
              <a:t>4</a:t>
            </a:fld>
            <a:endParaRPr lang="en-US"/>
          </a:p>
        </p:txBody>
      </p:sp>
      <p:sp>
        <p:nvSpPr>
          <p:cNvPr id="5" name="Text Placeholder 4">
            <a:extLst>
              <a:ext uri="{FF2B5EF4-FFF2-40B4-BE49-F238E27FC236}">
                <a16:creationId xmlns:a16="http://schemas.microsoft.com/office/drawing/2014/main" id="{CCC44CB9-18D5-4283-B5A8-BE4830F2C6F0}"/>
              </a:ext>
            </a:extLst>
          </p:cNvPr>
          <p:cNvSpPr>
            <a:spLocks noGrp="1"/>
          </p:cNvSpPr>
          <p:nvPr>
            <p:ph type="body" sz="quarter" idx="13"/>
          </p:nvPr>
        </p:nvSpPr>
        <p:spPr/>
        <p:txBody>
          <a:bodyPr/>
          <a:lstStyle/>
          <a:p>
            <a:endParaRPr lang="en-US"/>
          </a:p>
        </p:txBody>
      </p:sp>
      <p:pic>
        <p:nvPicPr>
          <p:cNvPr id="7" name="Picture 6" descr="A picture containing graphical user interface&#10;&#10;Description automatically generated">
            <a:extLst>
              <a:ext uri="{FF2B5EF4-FFF2-40B4-BE49-F238E27FC236}">
                <a16:creationId xmlns:a16="http://schemas.microsoft.com/office/drawing/2014/main" id="{733FE489-987F-424A-A236-C10642721317}"/>
              </a:ext>
            </a:extLst>
          </p:cNvPr>
          <p:cNvPicPr>
            <a:picLocks noChangeAspect="1"/>
          </p:cNvPicPr>
          <p:nvPr/>
        </p:nvPicPr>
        <p:blipFill>
          <a:blip r:embed="rId3"/>
          <a:stretch>
            <a:fillRect/>
          </a:stretch>
        </p:blipFill>
        <p:spPr>
          <a:xfrm>
            <a:off x="7007381" y="254655"/>
            <a:ext cx="4616570" cy="1954851"/>
          </a:xfrm>
          <a:prstGeom prst="rect">
            <a:avLst/>
          </a:prstGeom>
        </p:spPr>
      </p:pic>
      <p:grpSp>
        <p:nvGrpSpPr>
          <p:cNvPr id="8" name="Group 7">
            <a:extLst>
              <a:ext uri="{FF2B5EF4-FFF2-40B4-BE49-F238E27FC236}">
                <a16:creationId xmlns:a16="http://schemas.microsoft.com/office/drawing/2014/main" id="{FC2F18C9-540F-4B78-8EBD-9DBC36DAA73B}"/>
              </a:ext>
            </a:extLst>
          </p:cNvPr>
          <p:cNvGrpSpPr/>
          <p:nvPr/>
        </p:nvGrpSpPr>
        <p:grpSpPr>
          <a:xfrm>
            <a:off x="671089" y="5533534"/>
            <a:ext cx="10924581" cy="690860"/>
            <a:chOff x="418105" y="4804381"/>
            <a:chExt cx="11495179" cy="1028638"/>
          </a:xfrm>
        </p:grpSpPr>
        <p:sp>
          <p:nvSpPr>
            <p:cNvPr id="9" name="Rectangle 11">
              <a:extLst>
                <a:ext uri="{FF2B5EF4-FFF2-40B4-BE49-F238E27FC236}">
                  <a16:creationId xmlns:a16="http://schemas.microsoft.com/office/drawing/2014/main" id="{E72D22E9-013E-4DEE-A290-12CBCC9F6310}"/>
                </a:ext>
              </a:extLst>
            </p:cNvPr>
            <p:cNvSpPr/>
            <p:nvPr/>
          </p:nvSpPr>
          <p:spPr>
            <a:xfrm>
              <a:off x="418105" y="4804381"/>
              <a:ext cx="2745901" cy="1028638"/>
            </a:xfrm>
            <a:prstGeom prst="rect">
              <a:avLst/>
            </a:prstGeom>
            <a:solidFill>
              <a:srgbClr val="F7FBFF"/>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dirty="0">
                  <a:latin typeface="+mj-lt"/>
                </a:rPr>
                <a:t>HUMBLE</a:t>
              </a:r>
            </a:p>
          </p:txBody>
        </p:sp>
        <p:sp>
          <p:nvSpPr>
            <p:cNvPr id="10" name="Rectangle 17">
              <a:extLst>
                <a:ext uri="{FF2B5EF4-FFF2-40B4-BE49-F238E27FC236}">
                  <a16:creationId xmlns:a16="http://schemas.microsoft.com/office/drawing/2014/main" id="{285D7466-3DDF-42C7-BB06-70FE1ABD5F4D}"/>
                </a:ext>
              </a:extLst>
            </p:cNvPr>
            <p:cNvSpPr/>
            <p:nvPr/>
          </p:nvSpPr>
          <p:spPr>
            <a:xfrm>
              <a:off x="3334530" y="4804381"/>
              <a:ext cx="2745902" cy="1028638"/>
            </a:xfrm>
            <a:prstGeom prst="rect">
              <a:avLst/>
            </a:prstGeom>
            <a:solidFill>
              <a:srgbClr val="9AA4AD"/>
            </a:solidFill>
            <a:ln w="12700">
              <a:miter lim="400000"/>
            </a:ln>
            <a:effectLst>
              <a:outerShdw blurRad="50800" dist="38100" dir="10800000" rotWithShape="0">
                <a:srgbClr val="000000">
                  <a:alpha val="40000"/>
                </a:srgbClr>
              </a:outerShdw>
            </a:effectLst>
          </p:spPr>
          <p:txBody>
            <a:bodyPr lIns="0" tIns="0" rIns="0" bIns="0" anchor="ctr"/>
            <a:lstStyle/>
            <a:p>
              <a:pPr algn="ctr">
                <a:defRPr sz="1400">
                  <a:solidFill>
                    <a:srgbClr val="FFFFFF"/>
                  </a:solidFill>
                  <a:latin typeface="Arial"/>
                  <a:ea typeface="Arial"/>
                  <a:cs typeface="Arial"/>
                  <a:sym typeface="Arial"/>
                </a:defRPr>
              </a:pPr>
              <a:r>
                <a:rPr lang="en-US" sz="2799" b="1" dirty="0">
                  <a:solidFill>
                    <a:schemeClr val="tx1">
                      <a:lumMod val="95000"/>
                      <a:lumOff val="5000"/>
                    </a:schemeClr>
                  </a:solidFill>
                  <a:latin typeface="+mj-lt"/>
                </a:rPr>
                <a:t>BOLD</a:t>
              </a:r>
              <a:endParaRPr sz="2799" b="1" dirty="0">
                <a:solidFill>
                  <a:schemeClr val="tx1">
                    <a:lumMod val="95000"/>
                    <a:lumOff val="5000"/>
                  </a:schemeClr>
                </a:solidFill>
                <a:latin typeface="+mj-lt"/>
              </a:endParaRPr>
            </a:p>
          </p:txBody>
        </p:sp>
        <p:sp>
          <p:nvSpPr>
            <p:cNvPr id="11" name="Rectangle 19">
              <a:extLst>
                <a:ext uri="{FF2B5EF4-FFF2-40B4-BE49-F238E27FC236}">
                  <a16:creationId xmlns:a16="http://schemas.microsoft.com/office/drawing/2014/main" id="{DAB166D9-491C-4E1F-95E7-C8F19F1D4206}"/>
                </a:ext>
              </a:extLst>
            </p:cNvPr>
            <p:cNvSpPr/>
            <p:nvPr/>
          </p:nvSpPr>
          <p:spPr>
            <a:xfrm>
              <a:off x="6250956" y="4804381"/>
              <a:ext cx="2745902" cy="1028638"/>
            </a:xfrm>
            <a:prstGeom prst="rect">
              <a:avLst/>
            </a:prstGeom>
            <a:solidFill>
              <a:srgbClr val="FA4517"/>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a:solidFill>
                    <a:srgbClr val="FFFFFF"/>
                  </a:solidFill>
                  <a:latin typeface="+mj-lt"/>
                  <a:ea typeface="Arial"/>
                  <a:cs typeface="Arial"/>
                </a:rPr>
                <a:t>IMMERSED</a:t>
              </a:r>
              <a:endParaRPr sz="2799" b="1">
                <a:solidFill>
                  <a:srgbClr val="FFFFFF"/>
                </a:solidFill>
                <a:latin typeface="+mj-lt"/>
                <a:ea typeface="Arial"/>
                <a:cs typeface="Arial"/>
              </a:endParaRPr>
            </a:p>
          </p:txBody>
        </p:sp>
        <p:sp>
          <p:nvSpPr>
            <p:cNvPr id="12" name="Rectangle 21">
              <a:extLst>
                <a:ext uri="{FF2B5EF4-FFF2-40B4-BE49-F238E27FC236}">
                  <a16:creationId xmlns:a16="http://schemas.microsoft.com/office/drawing/2014/main" id="{0C4AF9AB-5A57-42C7-9F62-CF2641A5C978}"/>
                </a:ext>
              </a:extLst>
            </p:cNvPr>
            <p:cNvSpPr/>
            <p:nvPr/>
          </p:nvSpPr>
          <p:spPr>
            <a:xfrm>
              <a:off x="9167382" y="4804381"/>
              <a:ext cx="2745902" cy="1028638"/>
            </a:xfrm>
            <a:prstGeom prst="rect">
              <a:avLst/>
            </a:prstGeom>
            <a:solidFill>
              <a:srgbClr val="0067DF"/>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a:solidFill>
                    <a:srgbClr val="FFFFFF"/>
                  </a:solidFill>
                  <a:latin typeface="+mj-lt"/>
                  <a:ea typeface="Arial"/>
                  <a:cs typeface="Arial"/>
                </a:rPr>
                <a:t>FAST</a:t>
              </a:r>
              <a:endParaRPr sz="2799" b="1">
                <a:solidFill>
                  <a:srgbClr val="FFFFFF"/>
                </a:solidFill>
                <a:latin typeface="+mj-lt"/>
                <a:ea typeface="Arial"/>
                <a:cs typeface="Arial"/>
              </a:endParaRPr>
            </a:p>
          </p:txBody>
        </p:sp>
      </p:grpSp>
    </p:spTree>
    <p:extLst>
      <p:ext uri="{BB962C8B-B14F-4D97-AF65-F5344CB8AC3E}">
        <p14:creationId xmlns:p14="http://schemas.microsoft.com/office/powerpoint/2010/main" val="111495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p:txBody>
          <a:bodyPr/>
          <a:lstStyle/>
          <a:p>
            <a:r>
              <a:rPr lang="en-US" dirty="0"/>
              <a:t>Start with a bold vision.</a:t>
            </a:r>
          </a:p>
        </p:txBody>
      </p:sp>
      <p:pic>
        <p:nvPicPr>
          <p:cNvPr id="30" name="Content Placeholder 29">
            <a:extLst>
              <a:ext uri="{FF2B5EF4-FFF2-40B4-BE49-F238E27FC236}">
                <a16:creationId xmlns:a16="http://schemas.microsoft.com/office/drawing/2014/main" id="{E57C86D3-5DAA-420E-82CC-6949BC990CAC}"/>
              </a:ext>
            </a:extLst>
          </p:cNvPr>
          <p:cNvPicPr>
            <a:picLocks noGrp="1" noChangeAspect="1"/>
          </p:cNvPicPr>
          <p:nvPr>
            <p:ph idx="1"/>
          </p:nvPr>
        </p:nvPicPr>
        <p:blipFill>
          <a:blip r:embed="rId2"/>
          <a:stretch>
            <a:fillRect/>
          </a:stretch>
        </p:blipFill>
        <p:spPr>
          <a:xfrm>
            <a:off x="9678750" y="4344138"/>
            <a:ext cx="1673566" cy="1330425"/>
          </a:xfrm>
        </p:spPr>
      </p:pic>
      <p:sp>
        <p:nvSpPr>
          <p:cNvPr id="4" name="Slide Number Placeholder 3">
            <a:extLst>
              <a:ext uri="{FF2B5EF4-FFF2-40B4-BE49-F238E27FC236}">
                <a16:creationId xmlns:a16="http://schemas.microsoft.com/office/drawing/2014/main" id="{B6FC89AC-4235-4129-A1B7-1FD95A202072}"/>
              </a:ext>
            </a:extLst>
          </p:cNvPr>
          <p:cNvSpPr>
            <a:spLocks noGrp="1"/>
          </p:cNvSpPr>
          <p:nvPr>
            <p:ph type="sldNum" sz="quarter" idx="12"/>
          </p:nvPr>
        </p:nvSpPr>
        <p:spPr/>
        <p:txBody>
          <a:bodyPr/>
          <a:lstStyle/>
          <a:p>
            <a:fld id="{2DE7D08D-A2F3-454D-951E-AB1F975D59ED}" type="slidenum">
              <a:rPr lang="en-US" smtClean="0"/>
              <a:pPr/>
              <a:t>5</a:t>
            </a:fld>
            <a:endParaRPr lang="en-US"/>
          </a:p>
        </p:txBody>
      </p:sp>
      <p:sp>
        <p:nvSpPr>
          <p:cNvPr id="5" name="Text Placeholder 4">
            <a:extLst>
              <a:ext uri="{FF2B5EF4-FFF2-40B4-BE49-F238E27FC236}">
                <a16:creationId xmlns:a16="http://schemas.microsoft.com/office/drawing/2014/main" id="{26F36F61-D2E0-4B00-B92F-12CBB7A8F105}"/>
              </a:ext>
            </a:extLst>
          </p:cNvPr>
          <p:cNvSpPr>
            <a:spLocks noGrp="1"/>
          </p:cNvSpPr>
          <p:nvPr>
            <p:ph type="body" sz="quarter" idx="13"/>
          </p:nvPr>
        </p:nvSpPr>
        <p:spPr/>
        <p:txBody>
          <a:bodyPr/>
          <a:lstStyle/>
          <a:p>
            <a:r>
              <a:rPr lang="en-US" sz="3200" b="1" dirty="0"/>
              <a:t>All Angles</a:t>
            </a:r>
          </a:p>
        </p:txBody>
      </p:sp>
      <p:pic>
        <p:nvPicPr>
          <p:cNvPr id="7" name="Picture 6">
            <a:extLst>
              <a:ext uri="{FF2B5EF4-FFF2-40B4-BE49-F238E27FC236}">
                <a16:creationId xmlns:a16="http://schemas.microsoft.com/office/drawing/2014/main" id="{12B356C6-973D-4AB3-B3E3-9A9AC9E69449}"/>
              </a:ext>
            </a:extLst>
          </p:cNvPr>
          <p:cNvPicPr>
            <a:picLocks noChangeAspect="1"/>
          </p:cNvPicPr>
          <p:nvPr/>
        </p:nvPicPr>
        <p:blipFill>
          <a:blip r:embed="rId3"/>
          <a:stretch>
            <a:fillRect/>
          </a:stretch>
        </p:blipFill>
        <p:spPr>
          <a:xfrm>
            <a:off x="4264132" y="1489035"/>
            <a:ext cx="3347021" cy="3078162"/>
          </a:xfrm>
          <a:prstGeom prst="rect">
            <a:avLst/>
          </a:prstGeom>
        </p:spPr>
      </p:pic>
      <p:pic>
        <p:nvPicPr>
          <p:cNvPr id="9" name="Picture 8">
            <a:extLst>
              <a:ext uri="{FF2B5EF4-FFF2-40B4-BE49-F238E27FC236}">
                <a16:creationId xmlns:a16="http://schemas.microsoft.com/office/drawing/2014/main" id="{C823A258-DD4A-477F-868D-4D3FAAE498DC}"/>
              </a:ext>
            </a:extLst>
          </p:cNvPr>
          <p:cNvPicPr>
            <a:picLocks noChangeAspect="1"/>
          </p:cNvPicPr>
          <p:nvPr/>
        </p:nvPicPr>
        <p:blipFill>
          <a:blip r:embed="rId4"/>
          <a:stretch>
            <a:fillRect/>
          </a:stretch>
        </p:blipFill>
        <p:spPr>
          <a:xfrm>
            <a:off x="8491653" y="4420985"/>
            <a:ext cx="1356341" cy="1608137"/>
          </a:xfrm>
          <a:prstGeom prst="rect">
            <a:avLst/>
          </a:prstGeom>
        </p:spPr>
      </p:pic>
      <p:pic>
        <p:nvPicPr>
          <p:cNvPr id="11" name="Picture 10">
            <a:extLst>
              <a:ext uri="{FF2B5EF4-FFF2-40B4-BE49-F238E27FC236}">
                <a16:creationId xmlns:a16="http://schemas.microsoft.com/office/drawing/2014/main" id="{53AE1616-105E-4B27-B9AB-9176C10AF5A4}"/>
              </a:ext>
            </a:extLst>
          </p:cNvPr>
          <p:cNvPicPr>
            <a:picLocks noChangeAspect="1"/>
          </p:cNvPicPr>
          <p:nvPr/>
        </p:nvPicPr>
        <p:blipFill>
          <a:blip r:embed="rId5"/>
          <a:stretch>
            <a:fillRect/>
          </a:stretch>
        </p:blipFill>
        <p:spPr>
          <a:xfrm>
            <a:off x="4955141" y="4711110"/>
            <a:ext cx="1133206" cy="1119187"/>
          </a:xfrm>
          <a:prstGeom prst="rect">
            <a:avLst/>
          </a:prstGeom>
        </p:spPr>
      </p:pic>
      <p:pic>
        <p:nvPicPr>
          <p:cNvPr id="15" name="Picture 14">
            <a:extLst>
              <a:ext uri="{FF2B5EF4-FFF2-40B4-BE49-F238E27FC236}">
                <a16:creationId xmlns:a16="http://schemas.microsoft.com/office/drawing/2014/main" id="{121805D8-84A6-4F3A-A46E-F1AA8CC183DD}"/>
              </a:ext>
            </a:extLst>
          </p:cNvPr>
          <p:cNvPicPr>
            <a:picLocks noChangeAspect="1"/>
          </p:cNvPicPr>
          <p:nvPr/>
        </p:nvPicPr>
        <p:blipFill>
          <a:blip r:embed="rId6"/>
          <a:stretch>
            <a:fillRect/>
          </a:stretch>
        </p:blipFill>
        <p:spPr>
          <a:xfrm>
            <a:off x="4955141" y="5673041"/>
            <a:ext cx="1693861" cy="1166954"/>
          </a:xfrm>
          <a:prstGeom prst="rect">
            <a:avLst/>
          </a:prstGeom>
        </p:spPr>
      </p:pic>
      <p:pic>
        <p:nvPicPr>
          <p:cNvPr id="13" name="Picture 12">
            <a:extLst>
              <a:ext uri="{FF2B5EF4-FFF2-40B4-BE49-F238E27FC236}">
                <a16:creationId xmlns:a16="http://schemas.microsoft.com/office/drawing/2014/main" id="{8989441A-A0EF-4FD0-9470-E9D220240CE7}"/>
              </a:ext>
            </a:extLst>
          </p:cNvPr>
          <p:cNvPicPr>
            <a:picLocks noChangeAspect="1"/>
          </p:cNvPicPr>
          <p:nvPr/>
        </p:nvPicPr>
        <p:blipFill>
          <a:blip r:embed="rId7"/>
          <a:stretch>
            <a:fillRect/>
          </a:stretch>
        </p:blipFill>
        <p:spPr>
          <a:xfrm>
            <a:off x="6136415" y="5137331"/>
            <a:ext cx="1374817" cy="1119187"/>
          </a:xfrm>
          <a:prstGeom prst="rect">
            <a:avLst/>
          </a:prstGeom>
        </p:spPr>
      </p:pic>
      <p:pic>
        <p:nvPicPr>
          <p:cNvPr id="17" name="Picture 16">
            <a:extLst>
              <a:ext uri="{FF2B5EF4-FFF2-40B4-BE49-F238E27FC236}">
                <a16:creationId xmlns:a16="http://schemas.microsoft.com/office/drawing/2014/main" id="{DF53270E-E8E5-4B3C-A084-D4901099FF78}"/>
              </a:ext>
            </a:extLst>
          </p:cNvPr>
          <p:cNvPicPr>
            <a:picLocks noChangeAspect="1"/>
          </p:cNvPicPr>
          <p:nvPr/>
        </p:nvPicPr>
        <p:blipFill>
          <a:blip r:embed="rId8"/>
          <a:stretch>
            <a:fillRect/>
          </a:stretch>
        </p:blipFill>
        <p:spPr>
          <a:xfrm>
            <a:off x="1115747" y="4344445"/>
            <a:ext cx="1432076" cy="1346494"/>
          </a:xfrm>
          <a:prstGeom prst="rect">
            <a:avLst/>
          </a:prstGeom>
        </p:spPr>
      </p:pic>
      <p:pic>
        <p:nvPicPr>
          <p:cNvPr id="21" name="Picture 20">
            <a:extLst>
              <a:ext uri="{FF2B5EF4-FFF2-40B4-BE49-F238E27FC236}">
                <a16:creationId xmlns:a16="http://schemas.microsoft.com/office/drawing/2014/main" id="{3733E76C-82DE-4B0E-BEE8-DC14AE406D08}"/>
              </a:ext>
            </a:extLst>
          </p:cNvPr>
          <p:cNvPicPr>
            <a:picLocks noChangeAspect="1"/>
          </p:cNvPicPr>
          <p:nvPr/>
        </p:nvPicPr>
        <p:blipFill>
          <a:blip r:embed="rId9"/>
          <a:stretch>
            <a:fillRect/>
          </a:stretch>
        </p:blipFill>
        <p:spPr>
          <a:xfrm>
            <a:off x="2484106" y="4216988"/>
            <a:ext cx="1157190" cy="1349374"/>
          </a:xfrm>
          <a:prstGeom prst="rect">
            <a:avLst/>
          </a:prstGeom>
        </p:spPr>
      </p:pic>
      <p:pic>
        <p:nvPicPr>
          <p:cNvPr id="19" name="Picture 18">
            <a:extLst>
              <a:ext uri="{FF2B5EF4-FFF2-40B4-BE49-F238E27FC236}">
                <a16:creationId xmlns:a16="http://schemas.microsoft.com/office/drawing/2014/main" id="{DC61B17E-1200-4C93-81A5-14221976CA23}"/>
              </a:ext>
            </a:extLst>
          </p:cNvPr>
          <p:cNvPicPr>
            <a:picLocks noChangeAspect="1"/>
          </p:cNvPicPr>
          <p:nvPr/>
        </p:nvPicPr>
        <p:blipFill>
          <a:blip r:embed="rId10"/>
          <a:stretch>
            <a:fillRect/>
          </a:stretch>
        </p:blipFill>
        <p:spPr>
          <a:xfrm>
            <a:off x="1547216" y="5164226"/>
            <a:ext cx="2231521" cy="916491"/>
          </a:xfrm>
          <a:prstGeom prst="rect">
            <a:avLst/>
          </a:prstGeom>
        </p:spPr>
      </p:pic>
      <p:pic>
        <p:nvPicPr>
          <p:cNvPr id="23" name="Picture 22">
            <a:extLst>
              <a:ext uri="{FF2B5EF4-FFF2-40B4-BE49-F238E27FC236}">
                <a16:creationId xmlns:a16="http://schemas.microsoft.com/office/drawing/2014/main" id="{F7BB6F26-BE0F-401C-BB2D-230D4BFD4201}"/>
              </a:ext>
            </a:extLst>
          </p:cNvPr>
          <p:cNvPicPr>
            <a:picLocks noChangeAspect="1"/>
          </p:cNvPicPr>
          <p:nvPr/>
        </p:nvPicPr>
        <p:blipFill>
          <a:blip r:embed="rId11"/>
          <a:stretch>
            <a:fillRect/>
          </a:stretch>
        </p:blipFill>
        <p:spPr>
          <a:xfrm>
            <a:off x="8831820" y="5771654"/>
            <a:ext cx="733356" cy="271751"/>
          </a:xfrm>
          <a:prstGeom prst="rect">
            <a:avLst/>
          </a:prstGeom>
        </p:spPr>
      </p:pic>
      <p:pic>
        <p:nvPicPr>
          <p:cNvPr id="25" name="Picture 24">
            <a:extLst>
              <a:ext uri="{FF2B5EF4-FFF2-40B4-BE49-F238E27FC236}">
                <a16:creationId xmlns:a16="http://schemas.microsoft.com/office/drawing/2014/main" id="{5F435F09-A1A9-4481-924A-3BDEDEF4B1F5}"/>
              </a:ext>
            </a:extLst>
          </p:cNvPr>
          <p:cNvPicPr>
            <a:picLocks noChangeAspect="1"/>
          </p:cNvPicPr>
          <p:nvPr/>
        </p:nvPicPr>
        <p:blipFill>
          <a:blip r:embed="rId12"/>
          <a:stretch>
            <a:fillRect/>
          </a:stretch>
        </p:blipFill>
        <p:spPr>
          <a:xfrm>
            <a:off x="10970502" y="4777633"/>
            <a:ext cx="763628" cy="413631"/>
          </a:xfrm>
          <a:prstGeom prst="rect">
            <a:avLst/>
          </a:prstGeom>
        </p:spPr>
      </p:pic>
      <p:pic>
        <p:nvPicPr>
          <p:cNvPr id="27" name="Picture 26">
            <a:extLst>
              <a:ext uri="{FF2B5EF4-FFF2-40B4-BE49-F238E27FC236}">
                <a16:creationId xmlns:a16="http://schemas.microsoft.com/office/drawing/2014/main" id="{65F4E02D-5423-4AC0-B5EE-243DE972878E}"/>
              </a:ext>
            </a:extLst>
          </p:cNvPr>
          <p:cNvPicPr>
            <a:picLocks noChangeAspect="1"/>
          </p:cNvPicPr>
          <p:nvPr/>
        </p:nvPicPr>
        <p:blipFill>
          <a:blip r:embed="rId13"/>
          <a:stretch>
            <a:fillRect/>
          </a:stretch>
        </p:blipFill>
        <p:spPr>
          <a:xfrm>
            <a:off x="9848910" y="5265607"/>
            <a:ext cx="1159870" cy="815110"/>
          </a:xfrm>
          <a:prstGeom prst="rect">
            <a:avLst/>
          </a:prstGeom>
        </p:spPr>
      </p:pic>
      <p:sp>
        <p:nvSpPr>
          <p:cNvPr id="31" name="Rectangle 30">
            <a:extLst>
              <a:ext uri="{FF2B5EF4-FFF2-40B4-BE49-F238E27FC236}">
                <a16:creationId xmlns:a16="http://schemas.microsoft.com/office/drawing/2014/main" id="{92CFAB46-A6D8-4A3A-9A06-FFFCBD1E094D}"/>
              </a:ext>
            </a:extLst>
          </p:cNvPr>
          <p:cNvSpPr/>
          <p:nvPr/>
        </p:nvSpPr>
        <p:spPr>
          <a:xfrm>
            <a:off x="8221486" y="4051501"/>
            <a:ext cx="1896673" cy="46166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Placements</a:t>
            </a:r>
          </a:p>
        </p:txBody>
      </p:sp>
      <p:sp>
        <p:nvSpPr>
          <p:cNvPr id="32" name="Rectangle 31">
            <a:extLst>
              <a:ext uri="{FF2B5EF4-FFF2-40B4-BE49-F238E27FC236}">
                <a16:creationId xmlns:a16="http://schemas.microsoft.com/office/drawing/2014/main" id="{4B2FF95B-302F-4784-A8B4-FCFC0A133406}"/>
              </a:ext>
            </a:extLst>
          </p:cNvPr>
          <p:cNvSpPr/>
          <p:nvPr/>
        </p:nvSpPr>
        <p:spPr>
          <a:xfrm>
            <a:off x="741099" y="3933483"/>
            <a:ext cx="2013693" cy="46166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Mentorships</a:t>
            </a:r>
          </a:p>
        </p:txBody>
      </p:sp>
      <p:sp>
        <p:nvSpPr>
          <p:cNvPr id="33" name="Rectangle 32">
            <a:extLst>
              <a:ext uri="{FF2B5EF4-FFF2-40B4-BE49-F238E27FC236}">
                <a16:creationId xmlns:a16="http://schemas.microsoft.com/office/drawing/2014/main" id="{F23B9D95-2299-4ABF-89D4-0078BF77462C}"/>
              </a:ext>
            </a:extLst>
          </p:cNvPr>
          <p:cNvSpPr/>
          <p:nvPr/>
        </p:nvSpPr>
        <p:spPr>
          <a:xfrm>
            <a:off x="6012242" y="4629823"/>
            <a:ext cx="2239717" cy="461665"/>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Performances</a:t>
            </a:r>
          </a:p>
        </p:txBody>
      </p:sp>
      <p:sp>
        <p:nvSpPr>
          <p:cNvPr id="34" name="Rectangle 33">
            <a:extLst>
              <a:ext uri="{FF2B5EF4-FFF2-40B4-BE49-F238E27FC236}">
                <a16:creationId xmlns:a16="http://schemas.microsoft.com/office/drawing/2014/main" id="{91860270-6C84-4ACF-9D5B-251D9AE44597}"/>
              </a:ext>
            </a:extLst>
          </p:cNvPr>
          <p:cNvSpPr/>
          <p:nvPr/>
        </p:nvSpPr>
        <p:spPr>
          <a:xfrm>
            <a:off x="4368365" y="4073962"/>
            <a:ext cx="3236784" cy="646331"/>
          </a:xfrm>
          <a:prstGeom prst="rect">
            <a:avLst/>
          </a:prstGeom>
          <a:noFill/>
        </p:spPr>
        <p:txBody>
          <a:bodyPr wrap="non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Alyssa Garcia</a:t>
            </a:r>
          </a:p>
        </p:txBody>
      </p:sp>
      <p:pic>
        <p:nvPicPr>
          <p:cNvPr id="6" name="Picture 5">
            <a:extLst>
              <a:ext uri="{FF2B5EF4-FFF2-40B4-BE49-F238E27FC236}">
                <a16:creationId xmlns:a16="http://schemas.microsoft.com/office/drawing/2014/main" id="{5FBCFA20-8415-488A-8E9E-EA2AE1BE844D}"/>
              </a:ext>
            </a:extLst>
          </p:cNvPr>
          <p:cNvPicPr>
            <a:picLocks noChangeAspect="1"/>
          </p:cNvPicPr>
          <p:nvPr/>
        </p:nvPicPr>
        <p:blipFill>
          <a:blip r:embed="rId14"/>
          <a:stretch>
            <a:fillRect/>
          </a:stretch>
        </p:blipFill>
        <p:spPr>
          <a:xfrm>
            <a:off x="9130735" y="6176692"/>
            <a:ext cx="987424" cy="628983"/>
          </a:xfrm>
          <a:prstGeom prst="rect">
            <a:avLst/>
          </a:prstGeom>
        </p:spPr>
      </p:pic>
      <p:pic>
        <p:nvPicPr>
          <p:cNvPr id="10" name="Picture 9">
            <a:extLst>
              <a:ext uri="{FF2B5EF4-FFF2-40B4-BE49-F238E27FC236}">
                <a16:creationId xmlns:a16="http://schemas.microsoft.com/office/drawing/2014/main" id="{323DF94D-E00E-4F94-8FC9-9E1372F9B096}"/>
              </a:ext>
            </a:extLst>
          </p:cNvPr>
          <p:cNvPicPr>
            <a:picLocks noChangeAspect="1"/>
          </p:cNvPicPr>
          <p:nvPr/>
        </p:nvPicPr>
        <p:blipFill>
          <a:blip r:embed="rId15"/>
          <a:stretch>
            <a:fillRect/>
          </a:stretch>
        </p:blipFill>
        <p:spPr>
          <a:xfrm>
            <a:off x="10600309" y="6112512"/>
            <a:ext cx="740386" cy="628983"/>
          </a:xfrm>
          <a:prstGeom prst="rect">
            <a:avLst/>
          </a:prstGeom>
        </p:spPr>
      </p:pic>
      <p:sp>
        <p:nvSpPr>
          <p:cNvPr id="35" name="Rectangle 34">
            <a:extLst>
              <a:ext uri="{FF2B5EF4-FFF2-40B4-BE49-F238E27FC236}">
                <a16:creationId xmlns:a16="http://schemas.microsoft.com/office/drawing/2014/main" id="{936C0AB4-601D-480C-BC8A-B530122A3E6D}"/>
              </a:ext>
            </a:extLst>
          </p:cNvPr>
          <p:cNvSpPr/>
          <p:nvPr/>
        </p:nvSpPr>
        <p:spPr>
          <a:xfrm>
            <a:off x="4264132" y="997803"/>
            <a:ext cx="3521925" cy="830997"/>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The Business User</a:t>
            </a:r>
          </a:p>
          <a:p>
            <a:pPr algn="ctr"/>
            <a:r>
              <a:rPr lang="en-US" sz="2400" b="1" cap="none" spc="0" dirty="0">
                <a:ln w="22225">
                  <a:solidFill>
                    <a:schemeClr val="accent2"/>
                  </a:solidFill>
                  <a:prstDash val="solid"/>
                </a:ln>
                <a:solidFill>
                  <a:schemeClr val="accent2">
                    <a:lumMod val="40000"/>
                    <a:lumOff val="60000"/>
                  </a:schemeClr>
                </a:solidFill>
                <a:effectLst/>
              </a:rPr>
              <a:t>The Independent Artist</a:t>
            </a:r>
          </a:p>
        </p:txBody>
      </p:sp>
      <p:sp>
        <p:nvSpPr>
          <p:cNvPr id="24" name="Rectangle 17">
            <a:extLst>
              <a:ext uri="{FF2B5EF4-FFF2-40B4-BE49-F238E27FC236}">
                <a16:creationId xmlns:a16="http://schemas.microsoft.com/office/drawing/2014/main" id="{FDC7B6F6-9206-4A28-B4DF-DEF4B3D5E15F}"/>
              </a:ext>
            </a:extLst>
          </p:cNvPr>
          <p:cNvSpPr/>
          <p:nvPr/>
        </p:nvSpPr>
        <p:spPr>
          <a:xfrm>
            <a:off x="411746" y="221449"/>
            <a:ext cx="2609601" cy="690860"/>
          </a:xfrm>
          <a:prstGeom prst="rect">
            <a:avLst/>
          </a:prstGeom>
          <a:solidFill>
            <a:srgbClr val="9AA4AD"/>
          </a:solidFill>
          <a:ln w="12700">
            <a:miter lim="400000"/>
          </a:ln>
          <a:effectLst>
            <a:outerShdw blurRad="50800" dist="38100" dir="10800000" rotWithShape="0">
              <a:srgbClr val="000000">
                <a:alpha val="40000"/>
              </a:srgbClr>
            </a:outerShdw>
          </a:effectLst>
        </p:spPr>
        <p:txBody>
          <a:bodyPr lIns="0" tIns="0" rIns="0" bIns="0" anchor="ctr"/>
          <a:lstStyle/>
          <a:p>
            <a:pPr algn="ctr">
              <a:defRPr sz="1400">
                <a:solidFill>
                  <a:srgbClr val="FFFFFF"/>
                </a:solidFill>
                <a:latin typeface="Arial"/>
                <a:ea typeface="Arial"/>
                <a:cs typeface="Arial"/>
                <a:sym typeface="Arial"/>
              </a:defRPr>
            </a:pPr>
            <a:r>
              <a:rPr lang="en-US" sz="2799" b="1" dirty="0">
                <a:solidFill>
                  <a:schemeClr val="tx1">
                    <a:lumMod val="95000"/>
                    <a:lumOff val="5000"/>
                  </a:schemeClr>
                </a:solidFill>
                <a:latin typeface="+mj-lt"/>
              </a:rPr>
              <a:t>BOLD</a:t>
            </a:r>
            <a:endParaRPr sz="2799" b="1" dirty="0">
              <a:solidFill>
                <a:schemeClr val="tx1">
                  <a:lumMod val="95000"/>
                  <a:lumOff val="5000"/>
                </a:schemeClr>
              </a:solidFill>
              <a:latin typeface="+mj-lt"/>
            </a:endParaRPr>
          </a:p>
        </p:txBody>
      </p:sp>
    </p:spTree>
    <p:extLst>
      <p:ext uri="{BB962C8B-B14F-4D97-AF65-F5344CB8AC3E}">
        <p14:creationId xmlns:p14="http://schemas.microsoft.com/office/powerpoint/2010/main" val="16151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p:txBody>
          <a:bodyPr/>
          <a:lstStyle/>
          <a:p>
            <a:r>
              <a:rPr lang="en-US" dirty="0"/>
              <a:t>A battalion of robots to help creatives so they can focus on… creating</a:t>
            </a:r>
          </a:p>
        </p:txBody>
      </p:sp>
      <p:sp>
        <p:nvSpPr>
          <p:cNvPr id="5" name="Text Placeholder 4">
            <a:extLst>
              <a:ext uri="{FF2B5EF4-FFF2-40B4-BE49-F238E27FC236}">
                <a16:creationId xmlns:a16="http://schemas.microsoft.com/office/drawing/2014/main" id="{26F36F61-D2E0-4B00-B92F-12CBB7A8F105}"/>
              </a:ext>
            </a:extLst>
          </p:cNvPr>
          <p:cNvSpPr>
            <a:spLocks noGrp="1"/>
          </p:cNvSpPr>
          <p:nvPr>
            <p:ph type="body" sz="quarter" idx="13"/>
          </p:nvPr>
        </p:nvSpPr>
        <p:spPr/>
        <p:txBody>
          <a:bodyPr/>
          <a:lstStyle/>
          <a:p>
            <a:r>
              <a:rPr lang="en-US" sz="3200" b="1" dirty="0"/>
              <a:t>All Angles</a:t>
            </a:r>
          </a:p>
        </p:txBody>
      </p:sp>
      <p:pic>
        <p:nvPicPr>
          <p:cNvPr id="7" name="Picture 6">
            <a:extLst>
              <a:ext uri="{FF2B5EF4-FFF2-40B4-BE49-F238E27FC236}">
                <a16:creationId xmlns:a16="http://schemas.microsoft.com/office/drawing/2014/main" id="{12B356C6-973D-4AB3-B3E3-9A9AC9E69449}"/>
              </a:ext>
            </a:extLst>
          </p:cNvPr>
          <p:cNvPicPr>
            <a:picLocks noChangeAspect="1"/>
          </p:cNvPicPr>
          <p:nvPr/>
        </p:nvPicPr>
        <p:blipFill>
          <a:blip r:embed="rId2"/>
          <a:stretch>
            <a:fillRect/>
          </a:stretch>
        </p:blipFill>
        <p:spPr>
          <a:xfrm>
            <a:off x="4264132" y="1489035"/>
            <a:ext cx="3347021" cy="3078162"/>
          </a:xfrm>
          <a:prstGeom prst="rect">
            <a:avLst/>
          </a:prstGeom>
        </p:spPr>
      </p:pic>
      <p:sp>
        <p:nvSpPr>
          <p:cNvPr id="34" name="Rectangle 33">
            <a:extLst>
              <a:ext uri="{FF2B5EF4-FFF2-40B4-BE49-F238E27FC236}">
                <a16:creationId xmlns:a16="http://schemas.microsoft.com/office/drawing/2014/main" id="{91860270-6C84-4ACF-9D5B-251D9AE44597}"/>
              </a:ext>
            </a:extLst>
          </p:cNvPr>
          <p:cNvSpPr/>
          <p:nvPr/>
        </p:nvSpPr>
        <p:spPr>
          <a:xfrm>
            <a:off x="4368365" y="4073962"/>
            <a:ext cx="3236784" cy="646331"/>
          </a:xfrm>
          <a:prstGeom prst="rect">
            <a:avLst/>
          </a:prstGeom>
          <a:noFill/>
        </p:spPr>
        <p:txBody>
          <a:bodyPr wrap="none" lIns="91440" tIns="45720" rIns="91440" bIns="45720">
            <a:spAutoFit/>
          </a:bodyPr>
          <a:lstStyle/>
          <a:p>
            <a:pPr algn="ctr"/>
            <a:r>
              <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Alyssa Garcia</a:t>
            </a:r>
          </a:p>
        </p:txBody>
      </p:sp>
      <p:pic>
        <p:nvPicPr>
          <p:cNvPr id="1026" name="Picture 2" descr="What is Hootsuite. Social media dashboard tool">
            <a:extLst>
              <a:ext uri="{FF2B5EF4-FFF2-40B4-BE49-F238E27FC236}">
                <a16:creationId xmlns:a16="http://schemas.microsoft.com/office/drawing/2014/main" id="{FA368430-6260-4C73-A27D-AAF904378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9003" y="3675341"/>
            <a:ext cx="3347022" cy="10041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60A6420-22E6-4F8E-B148-7C179DEE7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7614" y="2767938"/>
            <a:ext cx="1398231" cy="85204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6 Reasons Why You Should Never, Ever Buy Instagram Followers">
            <a:extLst>
              <a:ext uri="{FF2B5EF4-FFF2-40B4-BE49-F238E27FC236}">
                <a16:creationId xmlns:a16="http://schemas.microsoft.com/office/drawing/2014/main" id="{24078168-87DA-404D-9D39-F85A8AA8BD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53" y="2965304"/>
            <a:ext cx="1552007" cy="86912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potify launches self-serve platform for audio ad campaigns">
            <a:extLst>
              <a:ext uri="{FF2B5EF4-FFF2-40B4-BE49-F238E27FC236}">
                <a16:creationId xmlns:a16="http://schemas.microsoft.com/office/drawing/2014/main" id="{C09BE46F-4F72-4D9F-8616-6FA609E03A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0987" y="3010759"/>
            <a:ext cx="1148174" cy="64512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TikTok - Make Your Day">
            <a:extLst>
              <a:ext uri="{FF2B5EF4-FFF2-40B4-BE49-F238E27FC236}">
                <a16:creationId xmlns:a16="http://schemas.microsoft.com/office/drawing/2014/main" id="{D8B7DC14-D30F-404D-BD3B-A6686FCB9B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149" y="3866217"/>
            <a:ext cx="761730" cy="75834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oundCloud Recommends 5 New Years Resolutions for Artists in 2019 - EDM.com  - The Latest Electronic Dance Music News, Reviews &amp; Artists">
            <a:extLst>
              <a:ext uri="{FF2B5EF4-FFF2-40B4-BE49-F238E27FC236}">
                <a16:creationId xmlns:a16="http://schemas.microsoft.com/office/drawing/2014/main" id="{B548CD02-290A-48F8-AE7A-91CCD7AF99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0987" y="3772853"/>
            <a:ext cx="851709" cy="85170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Let's Clear Up a Few Things About Facebook's Partners - About Facebook">
            <a:extLst>
              <a:ext uri="{FF2B5EF4-FFF2-40B4-BE49-F238E27FC236}">
                <a16:creationId xmlns:a16="http://schemas.microsoft.com/office/drawing/2014/main" id="{E60AEF9B-20F7-4365-B351-3BDD54013A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0798" y="3889514"/>
            <a:ext cx="1234339" cy="69123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146E27D4-D94D-4EA2-870E-626EE332B8B6}"/>
              </a:ext>
            </a:extLst>
          </p:cNvPr>
          <p:cNvSpPr/>
          <p:nvPr/>
        </p:nvSpPr>
        <p:spPr>
          <a:xfrm>
            <a:off x="-16065" y="4740099"/>
            <a:ext cx="5033749" cy="830997"/>
          </a:xfrm>
          <a:prstGeom prst="rect">
            <a:avLst/>
          </a:prstGeom>
          <a:noFill/>
        </p:spPr>
        <p:txBody>
          <a:bodyPr wrap="none" lIns="91440" tIns="45720" rIns="91440" bIns="45720">
            <a:spAutoFit/>
          </a:bodyPr>
          <a:lstStyle/>
          <a:p>
            <a:pPr algn="ctr"/>
            <a:r>
              <a:rPr lang="en-US" sz="2400" b="1" cap="none" spc="0" dirty="0">
                <a:ln w="22225">
                  <a:solidFill>
                    <a:schemeClr val="accent2"/>
                  </a:solidFill>
                  <a:prstDash val="solid"/>
                </a:ln>
                <a:solidFill>
                  <a:schemeClr val="accent2">
                    <a:lumMod val="40000"/>
                    <a:lumOff val="60000"/>
                  </a:schemeClr>
                </a:solidFill>
                <a:effectLst/>
              </a:rPr>
              <a:t>Maintaining &amp; Monitoring Socials</a:t>
            </a:r>
          </a:p>
          <a:p>
            <a:pPr algn="ctr"/>
            <a:r>
              <a:rPr lang="en-US" sz="2400" b="1" cap="none" spc="0" dirty="0">
                <a:ln w="22225">
                  <a:solidFill>
                    <a:schemeClr val="accent2"/>
                  </a:solidFill>
                  <a:prstDash val="solid"/>
                </a:ln>
                <a:solidFill>
                  <a:schemeClr val="accent2">
                    <a:lumMod val="40000"/>
                    <a:lumOff val="60000"/>
                  </a:schemeClr>
                </a:solidFill>
                <a:effectLst/>
              </a:rPr>
              <a:t> Time Consuming Work</a:t>
            </a:r>
          </a:p>
        </p:txBody>
      </p:sp>
      <p:sp>
        <p:nvSpPr>
          <p:cNvPr id="36" name="Rectangle 35">
            <a:extLst>
              <a:ext uri="{FF2B5EF4-FFF2-40B4-BE49-F238E27FC236}">
                <a16:creationId xmlns:a16="http://schemas.microsoft.com/office/drawing/2014/main" id="{3A9A2222-B0C3-49D4-B894-2F9A2DED63E0}"/>
              </a:ext>
            </a:extLst>
          </p:cNvPr>
          <p:cNvSpPr/>
          <p:nvPr/>
        </p:nvSpPr>
        <p:spPr>
          <a:xfrm>
            <a:off x="8486326" y="4697996"/>
            <a:ext cx="3643754" cy="461665"/>
          </a:xfrm>
          <a:prstGeom prst="rect">
            <a:avLst/>
          </a:prstGeom>
          <a:noFill/>
        </p:spPr>
        <p:txBody>
          <a:bodyPr wrap="none" lIns="91440" tIns="45720" rIns="91440" bIns="45720">
            <a:spAutoFit/>
          </a:bodyPr>
          <a:lstStyle/>
          <a:p>
            <a:pPr algn="ctr"/>
            <a:r>
              <a:rPr lang="en-US" sz="2400" b="1" dirty="0">
                <a:ln w="22225">
                  <a:solidFill>
                    <a:schemeClr val="accent2"/>
                  </a:solidFill>
                  <a:prstDash val="solid"/>
                </a:ln>
                <a:solidFill>
                  <a:schemeClr val="accent2">
                    <a:lumMod val="40000"/>
                    <a:lumOff val="60000"/>
                  </a:schemeClr>
                </a:solidFill>
              </a:rPr>
              <a:t>Competing Approaches</a:t>
            </a:r>
            <a:endParaRPr lang="en-US" sz="2400" b="1" cap="none" spc="0" dirty="0">
              <a:ln w="22225">
                <a:solidFill>
                  <a:schemeClr val="accent2"/>
                </a:solidFill>
                <a:prstDash val="solid"/>
              </a:ln>
              <a:solidFill>
                <a:schemeClr val="accent2">
                  <a:lumMod val="40000"/>
                  <a:lumOff val="60000"/>
                </a:schemeClr>
              </a:solidFill>
              <a:effectLst/>
            </a:endParaRPr>
          </a:p>
        </p:txBody>
      </p:sp>
      <p:pic>
        <p:nvPicPr>
          <p:cNvPr id="10" name="Picture 9">
            <a:extLst>
              <a:ext uri="{FF2B5EF4-FFF2-40B4-BE49-F238E27FC236}">
                <a16:creationId xmlns:a16="http://schemas.microsoft.com/office/drawing/2014/main" id="{17A6E4A3-B9E3-4CC3-ADC8-DEB8ED0A0101}"/>
              </a:ext>
            </a:extLst>
          </p:cNvPr>
          <p:cNvPicPr>
            <a:picLocks noChangeAspect="1"/>
          </p:cNvPicPr>
          <p:nvPr/>
        </p:nvPicPr>
        <p:blipFill>
          <a:blip r:embed="rId10"/>
          <a:stretch>
            <a:fillRect/>
          </a:stretch>
        </p:blipFill>
        <p:spPr>
          <a:xfrm>
            <a:off x="9137650" y="1698339"/>
            <a:ext cx="2089763" cy="805918"/>
          </a:xfrm>
          <a:prstGeom prst="rect">
            <a:avLst/>
          </a:prstGeom>
        </p:spPr>
      </p:pic>
      <p:sp>
        <p:nvSpPr>
          <p:cNvPr id="16" name="Rectangle 17">
            <a:extLst>
              <a:ext uri="{FF2B5EF4-FFF2-40B4-BE49-F238E27FC236}">
                <a16:creationId xmlns:a16="http://schemas.microsoft.com/office/drawing/2014/main" id="{1F8AEC49-6C0D-487C-9166-C6F97C1A70B8}"/>
              </a:ext>
            </a:extLst>
          </p:cNvPr>
          <p:cNvSpPr/>
          <p:nvPr/>
        </p:nvSpPr>
        <p:spPr>
          <a:xfrm>
            <a:off x="411746" y="221449"/>
            <a:ext cx="2609601" cy="690860"/>
          </a:xfrm>
          <a:prstGeom prst="rect">
            <a:avLst/>
          </a:prstGeom>
          <a:solidFill>
            <a:srgbClr val="9AA4AD"/>
          </a:solidFill>
          <a:ln w="12700">
            <a:miter lim="400000"/>
          </a:ln>
          <a:effectLst>
            <a:outerShdw blurRad="50800" dist="38100" dir="10800000" rotWithShape="0">
              <a:srgbClr val="000000">
                <a:alpha val="40000"/>
              </a:srgbClr>
            </a:outerShdw>
          </a:effectLst>
        </p:spPr>
        <p:txBody>
          <a:bodyPr lIns="0" tIns="0" rIns="0" bIns="0" anchor="ctr"/>
          <a:lstStyle/>
          <a:p>
            <a:pPr algn="ctr">
              <a:defRPr sz="1400">
                <a:solidFill>
                  <a:srgbClr val="FFFFFF"/>
                </a:solidFill>
                <a:latin typeface="Arial"/>
                <a:ea typeface="Arial"/>
                <a:cs typeface="Arial"/>
                <a:sym typeface="Arial"/>
              </a:defRPr>
            </a:pPr>
            <a:r>
              <a:rPr lang="en-US" sz="2799" b="1" dirty="0">
                <a:solidFill>
                  <a:schemeClr val="tx1">
                    <a:lumMod val="95000"/>
                    <a:lumOff val="5000"/>
                  </a:schemeClr>
                </a:solidFill>
                <a:latin typeface="+mj-lt"/>
              </a:rPr>
              <a:t>BOLD</a:t>
            </a:r>
            <a:endParaRPr sz="2799" b="1" dirty="0">
              <a:solidFill>
                <a:schemeClr val="tx1">
                  <a:lumMod val="95000"/>
                  <a:lumOff val="5000"/>
                </a:schemeClr>
              </a:solidFill>
              <a:latin typeface="+mj-lt"/>
            </a:endParaRPr>
          </a:p>
        </p:txBody>
      </p:sp>
      <p:sp>
        <p:nvSpPr>
          <p:cNvPr id="17" name="Title 1">
            <a:extLst>
              <a:ext uri="{FF2B5EF4-FFF2-40B4-BE49-F238E27FC236}">
                <a16:creationId xmlns:a16="http://schemas.microsoft.com/office/drawing/2014/main" id="{2F9C189E-C9E2-474E-89FA-7BD8F6BC4B12}"/>
              </a:ext>
            </a:extLst>
          </p:cNvPr>
          <p:cNvSpPr txBox="1">
            <a:spLocks/>
          </p:cNvSpPr>
          <p:nvPr/>
        </p:nvSpPr>
        <p:spPr>
          <a:xfrm>
            <a:off x="528459" y="1926547"/>
            <a:ext cx="11428413"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dirty="0">
                <a:solidFill>
                  <a:srgbClr val="92D050"/>
                </a:solidFill>
              </a:rPr>
              <a:t>Insta Follow Please </a:t>
            </a:r>
            <a:r>
              <a:rPr lang="en-US" dirty="0">
                <a:solidFill>
                  <a:srgbClr val="92D050"/>
                </a:solidFill>
                <a:sym typeface="Wingdings" panose="05000000000000000000" pitchFamily="2" charset="2"/>
              </a:rPr>
              <a:t></a:t>
            </a:r>
          </a:p>
          <a:p>
            <a:r>
              <a:rPr lang="en-US" dirty="0">
                <a:solidFill>
                  <a:srgbClr val="92D050"/>
                </a:solidFill>
                <a:sym typeface="Wingdings" panose="05000000000000000000" pitchFamily="2" charset="2"/>
              </a:rPr>
              <a:t>@alyssaggarcia</a:t>
            </a:r>
            <a:endParaRPr lang="en-US" dirty="0">
              <a:solidFill>
                <a:srgbClr val="92D050"/>
              </a:solidFill>
            </a:endParaRPr>
          </a:p>
        </p:txBody>
      </p:sp>
    </p:spTree>
    <p:extLst>
      <p:ext uri="{BB962C8B-B14F-4D97-AF65-F5344CB8AC3E}">
        <p14:creationId xmlns:p14="http://schemas.microsoft.com/office/powerpoint/2010/main" val="4083349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85BA-149A-4032-B23C-43C579357482}"/>
              </a:ext>
            </a:extLst>
          </p:cNvPr>
          <p:cNvSpPr>
            <a:spLocks noGrp="1"/>
          </p:cNvSpPr>
          <p:nvPr>
            <p:ph type="title"/>
          </p:nvPr>
        </p:nvSpPr>
        <p:spPr/>
        <p:txBody>
          <a:bodyPr/>
          <a:lstStyle/>
          <a:p>
            <a:pPr algn="ctr"/>
            <a:r>
              <a:rPr lang="en-US" sz="2400" u="sng" dirty="0"/>
              <a:t>DEMO</a:t>
            </a:r>
            <a:br>
              <a:rPr lang="en-US" sz="2400" dirty="0"/>
            </a:br>
            <a:r>
              <a:rPr lang="en-US" sz="2400" dirty="0"/>
              <a:t>After you’ve taken some basic courses, get started with a few building blocks.</a:t>
            </a:r>
            <a:br>
              <a:rPr lang="en-US" sz="2400" dirty="0"/>
            </a:br>
            <a:r>
              <a:rPr lang="en-US" sz="2400" u="sng" dirty="0"/>
              <a:t>A minimum viable product for tracking social media follower growth.</a:t>
            </a:r>
          </a:p>
        </p:txBody>
      </p:sp>
      <p:sp>
        <p:nvSpPr>
          <p:cNvPr id="4" name="Slide Number Placeholder 3">
            <a:extLst>
              <a:ext uri="{FF2B5EF4-FFF2-40B4-BE49-F238E27FC236}">
                <a16:creationId xmlns:a16="http://schemas.microsoft.com/office/drawing/2014/main" id="{B6FC89AC-4235-4129-A1B7-1FD95A202072}"/>
              </a:ext>
            </a:extLst>
          </p:cNvPr>
          <p:cNvSpPr>
            <a:spLocks noGrp="1"/>
          </p:cNvSpPr>
          <p:nvPr>
            <p:ph type="sldNum" sz="quarter" idx="12"/>
          </p:nvPr>
        </p:nvSpPr>
        <p:spPr/>
        <p:txBody>
          <a:bodyPr/>
          <a:lstStyle/>
          <a:p>
            <a:fld id="{2DE7D08D-A2F3-454D-951E-AB1F975D59ED}" type="slidenum">
              <a:rPr lang="en-US" smtClean="0"/>
              <a:pPr/>
              <a:t>7</a:t>
            </a:fld>
            <a:endParaRPr lang="en-US"/>
          </a:p>
        </p:txBody>
      </p:sp>
      <p:sp>
        <p:nvSpPr>
          <p:cNvPr id="5" name="Text Placeholder 4">
            <a:extLst>
              <a:ext uri="{FF2B5EF4-FFF2-40B4-BE49-F238E27FC236}">
                <a16:creationId xmlns:a16="http://schemas.microsoft.com/office/drawing/2014/main" id="{26F36F61-D2E0-4B00-B92F-12CBB7A8F105}"/>
              </a:ext>
            </a:extLst>
          </p:cNvPr>
          <p:cNvSpPr>
            <a:spLocks noGrp="1"/>
          </p:cNvSpPr>
          <p:nvPr>
            <p:ph type="body" sz="quarter" idx="13"/>
          </p:nvPr>
        </p:nvSpPr>
        <p:spPr/>
        <p:txBody>
          <a:bodyPr/>
          <a:lstStyle/>
          <a:p>
            <a:r>
              <a:rPr lang="en-US" sz="3600" dirty="0"/>
              <a:t>Demo</a:t>
            </a:r>
          </a:p>
        </p:txBody>
      </p:sp>
      <p:pic>
        <p:nvPicPr>
          <p:cNvPr id="38" name="Picture 37">
            <a:extLst>
              <a:ext uri="{FF2B5EF4-FFF2-40B4-BE49-F238E27FC236}">
                <a16:creationId xmlns:a16="http://schemas.microsoft.com/office/drawing/2014/main" id="{28462012-100F-4C94-86EB-4BB4442917AF}"/>
              </a:ext>
            </a:extLst>
          </p:cNvPr>
          <p:cNvPicPr>
            <a:picLocks noChangeAspect="1"/>
          </p:cNvPicPr>
          <p:nvPr/>
        </p:nvPicPr>
        <p:blipFill>
          <a:blip r:embed="rId2"/>
          <a:stretch>
            <a:fillRect/>
          </a:stretch>
        </p:blipFill>
        <p:spPr>
          <a:xfrm>
            <a:off x="388111" y="1983571"/>
            <a:ext cx="11306175" cy="3896478"/>
          </a:xfrm>
          <a:prstGeom prst="rect">
            <a:avLst/>
          </a:prstGeom>
        </p:spPr>
      </p:pic>
      <p:sp>
        <p:nvSpPr>
          <p:cNvPr id="6" name="Rectangle 21">
            <a:extLst>
              <a:ext uri="{FF2B5EF4-FFF2-40B4-BE49-F238E27FC236}">
                <a16:creationId xmlns:a16="http://schemas.microsoft.com/office/drawing/2014/main" id="{3E1D894E-1931-4F1B-9FE8-E6DAF93C8825}"/>
              </a:ext>
            </a:extLst>
          </p:cNvPr>
          <p:cNvSpPr/>
          <p:nvPr/>
        </p:nvSpPr>
        <p:spPr>
          <a:xfrm>
            <a:off x="388110" y="217679"/>
            <a:ext cx="2609601" cy="690860"/>
          </a:xfrm>
          <a:prstGeom prst="rect">
            <a:avLst/>
          </a:prstGeom>
          <a:solidFill>
            <a:srgbClr val="0067DF"/>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a:solidFill>
                  <a:srgbClr val="FFFFFF"/>
                </a:solidFill>
                <a:latin typeface="+mj-lt"/>
                <a:ea typeface="Arial"/>
                <a:cs typeface="Arial"/>
              </a:rPr>
              <a:t>FAST</a:t>
            </a:r>
            <a:endParaRPr sz="2799" b="1">
              <a:solidFill>
                <a:srgbClr val="FFFFFF"/>
              </a:solidFill>
              <a:latin typeface="+mj-lt"/>
              <a:ea typeface="Arial"/>
              <a:cs typeface="Arial"/>
            </a:endParaRPr>
          </a:p>
        </p:txBody>
      </p:sp>
    </p:spTree>
    <p:extLst>
      <p:ext uri="{BB962C8B-B14F-4D97-AF65-F5344CB8AC3E}">
        <p14:creationId xmlns:p14="http://schemas.microsoft.com/office/powerpoint/2010/main" val="381061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14C2B8-F517-496F-9DE9-DF1C857879E2}"/>
              </a:ext>
            </a:extLst>
          </p:cNvPr>
          <p:cNvSpPr>
            <a:spLocks noGrp="1"/>
          </p:cNvSpPr>
          <p:nvPr>
            <p:ph type="body" sz="quarter" idx="14"/>
          </p:nvPr>
        </p:nvSpPr>
        <p:spPr>
          <a:xfrm>
            <a:off x="5757311" y="4185704"/>
            <a:ext cx="3629920" cy="2201057"/>
          </a:xfrm>
        </p:spPr>
        <p:txBody>
          <a:bodyPr/>
          <a:lstStyle/>
          <a:p>
            <a:r>
              <a:rPr lang="en-US" dirty="0"/>
              <a:t>Code Reviews / Bug Finders</a:t>
            </a:r>
          </a:p>
        </p:txBody>
      </p:sp>
      <p:sp>
        <p:nvSpPr>
          <p:cNvPr id="2" name="Title 1"/>
          <p:cNvSpPr>
            <a:spLocks noGrp="1"/>
          </p:cNvSpPr>
          <p:nvPr>
            <p:ph type="title"/>
          </p:nvPr>
        </p:nvSpPr>
        <p:spPr/>
        <p:txBody>
          <a:bodyPr/>
          <a:lstStyle/>
          <a:p>
            <a:r>
              <a:rPr lang="en-US" dirty="0"/>
              <a:t>Open up your idea to others with the humblest of intentions.</a:t>
            </a:r>
          </a:p>
        </p:txBody>
      </p:sp>
      <p:grpSp>
        <p:nvGrpSpPr>
          <p:cNvPr id="24" name="Graphic 10">
            <a:extLst>
              <a:ext uri="{FF2B5EF4-FFF2-40B4-BE49-F238E27FC236}">
                <a16:creationId xmlns:a16="http://schemas.microsoft.com/office/drawing/2014/main" id="{B40F65A2-1685-4DD7-AA85-E14AEF624D07}"/>
              </a:ext>
            </a:extLst>
          </p:cNvPr>
          <p:cNvGrpSpPr/>
          <p:nvPr/>
        </p:nvGrpSpPr>
        <p:grpSpPr>
          <a:xfrm>
            <a:off x="5820027" y="2953109"/>
            <a:ext cx="550358" cy="550358"/>
            <a:chOff x="2800798" y="3302000"/>
            <a:chExt cx="550358" cy="550358"/>
          </a:xfrm>
          <a:noFill/>
        </p:grpSpPr>
        <p:sp>
          <p:nvSpPr>
            <p:cNvPr id="25" name="Freeform: Shape 24">
              <a:extLst>
                <a:ext uri="{FF2B5EF4-FFF2-40B4-BE49-F238E27FC236}">
                  <a16:creationId xmlns:a16="http://schemas.microsoft.com/office/drawing/2014/main" id="{60101A92-6D35-4D6F-8B2F-243A8AC83394}"/>
                </a:ext>
              </a:extLst>
            </p:cNvPr>
            <p:cNvSpPr/>
            <p:nvPr/>
          </p:nvSpPr>
          <p:spPr>
            <a:xfrm>
              <a:off x="2852394" y="3336397"/>
              <a:ext cx="447166" cy="481563"/>
            </a:xfrm>
            <a:custGeom>
              <a:avLst/>
              <a:gdLst>
                <a:gd name="connsiteX0" fmla="*/ 223583 w 447165"/>
                <a:gd name="connsiteY0" fmla="*/ 0 h 481563"/>
                <a:gd name="connsiteX1" fmla="*/ 447166 w 447165"/>
                <a:gd name="connsiteY1" fmla="*/ 119531 h 481563"/>
                <a:gd name="connsiteX2" fmla="*/ 447166 w 447165"/>
                <a:gd name="connsiteY2" fmla="*/ 360313 h 481563"/>
                <a:gd name="connsiteX3" fmla="*/ 223583 w 447165"/>
                <a:gd name="connsiteY3" fmla="*/ 481563 h 481563"/>
                <a:gd name="connsiteX4" fmla="*/ 0 w 447165"/>
                <a:gd name="connsiteY4" fmla="*/ 360313 h 481563"/>
                <a:gd name="connsiteX5" fmla="*/ 0 w 447165"/>
                <a:gd name="connsiteY5" fmla="*/ 121251 h 48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165" h="481563">
                  <a:moveTo>
                    <a:pt x="223583" y="0"/>
                  </a:moveTo>
                  <a:lnTo>
                    <a:pt x="447166" y="119531"/>
                  </a:lnTo>
                  <a:lnTo>
                    <a:pt x="447166" y="360313"/>
                  </a:lnTo>
                  <a:lnTo>
                    <a:pt x="223583" y="481563"/>
                  </a:lnTo>
                  <a:lnTo>
                    <a:pt x="0" y="360313"/>
                  </a:lnTo>
                  <a:lnTo>
                    <a:pt x="0" y="121251"/>
                  </a:lnTo>
                  <a:close/>
                </a:path>
              </a:pathLst>
            </a:custGeom>
            <a:grpFill/>
            <a:ln w="33933" cap="rnd">
              <a:solidFill>
                <a:schemeClr val="bg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3A023BF1-67DA-4FB9-8542-ABA1FF371936}"/>
                </a:ext>
              </a:extLst>
            </p:cNvPr>
            <p:cNvSpPr/>
            <p:nvPr/>
          </p:nvSpPr>
          <p:spPr>
            <a:xfrm>
              <a:off x="2955586" y="3508384"/>
              <a:ext cx="240782" cy="189186"/>
            </a:xfrm>
            <a:custGeom>
              <a:avLst/>
              <a:gdLst>
                <a:gd name="connsiteX0" fmla="*/ 120391 w 240781"/>
                <a:gd name="connsiteY0" fmla="*/ 55724 h 189185"/>
                <a:gd name="connsiteX1" fmla="*/ 0 w 240781"/>
                <a:gd name="connsiteY1" fmla="*/ 0 h 189185"/>
                <a:gd name="connsiteX2" fmla="*/ 120391 w 240781"/>
                <a:gd name="connsiteY2" fmla="*/ 55724 h 189185"/>
                <a:gd name="connsiteX3" fmla="*/ 240782 w 240781"/>
                <a:gd name="connsiteY3" fmla="*/ 0 h 189185"/>
                <a:gd name="connsiteX4" fmla="*/ 120391 w 240781"/>
                <a:gd name="connsiteY4" fmla="*/ 55724 h 189185"/>
                <a:gd name="connsiteX5" fmla="*/ 120391 w 240781"/>
                <a:gd name="connsiteY5" fmla="*/ 189186 h 18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781" h="189185">
                  <a:moveTo>
                    <a:pt x="120391" y="55724"/>
                  </a:moveTo>
                  <a:lnTo>
                    <a:pt x="0" y="0"/>
                  </a:lnTo>
                  <a:moveTo>
                    <a:pt x="120391" y="55724"/>
                  </a:moveTo>
                  <a:lnTo>
                    <a:pt x="240782" y="0"/>
                  </a:lnTo>
                  <a:moveTo>
                    <a:pt x="120391" y="55724"/>
                  </a:moveTo>
                  <a:lnTo>
                    <a:pt x="120391" y="189186"/>
                  </a:lnTo>
                </a:path>
              </a:pathLst>
            </a:custGeom>
            <a:grpFill/>
            <a:ln w="33933" cap="rnd">
              <a:solidFill>
                <a:schemeClr val="bg1"/>
              </a:solidFill>
              <a:prstDash val="solid"/>
              <a:miter/>
            </a:ln>
          </p:spPr>
          <p:txBody>
            <a:bodyPr rtlCol="0" anchor="ctr"/>
            <a:lstStyle/>
            <a:p>
              <a:endParaRPr lang="en-US"/>
            </a:p>
          </p:txBody>
        </p:sp>
      </p:grpSp>
      <p:sp>
        <p:nvSpPr>
          <p:cNvPr id="30" name="Text Placeholder 3">
            <a:extLst>
              <a:ext uri="{FF2B5EF4-FFF2-40B4-BE49-F238E27FC236}">
                <a16:creationId xmlns:a16="http://schemas.microsoft.com/office/drawing/2014/main" id="{996E6B88-80DC-47CE-9A56-C96D3DBA7E2F}"/>
              </a:ext>
            </a:extLst>
          </p:cNvPr>
          <p:cNvSpPr txBox="1">
            <a:spLocks/>
          </p:cNvSpPr>
          <p:nvPr/>
        </p:nvSpPr>
        <p:spPr>
          <a:xfrm>
            <a:off x="1453642" y="4185705"/>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Live Community Talks</a:t>
            </a:r>
          </a:p>
        </p:txBody>
      </p:sp>
      <p:sp>
        <p:nvSpPr>
          <p:cNvPr id="31" name="Text Placeholder 3">
            <a:extLst>
              <a:ext uri="{FF2B5EF4-FFF2-40B4-BE49-F238E27FC236}">
                <a16:creationId xmlns:a16="http://schemas.microsoft.com/office/drawing/2014/main" id="{FCB7BCA7-B8BF-4AAF-8142-FFC37C2D4F6B}"/>
              </a:ext>
            </a:extLst>
          </p:cNvPr>
          <p:cNvSpPr txBox="1">
            <a:spLocks/>
          </p:cNvSpPr>
          <p:nvPr/>
        </p:nvSpPr>
        <p:spPr>
          <a:xfrm>
            <a:off x="5757311" y="1592399"/>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err="1"/>
              <a:t>Youtube</a:t>
            </a:r>
            <a:r>
              <a:rPr lang="en-US" dirty="0"/>
              <a:t> Tutorials</a:t>
            </a:r>
          </a:p>
        </p:txBody>
      </p:sp>
      <p:sp>
        <p:nvSpPr>
          <p:cNvPr id="32" name="Text Placeholder 3">
            <a:extLst>
              <a:ext uri="{FF2B5EF4-FFF2-40B4-BE49-F238E27FC236}">
                <a16:creationId xmlns:a16="http://schemas.microsoft.com/office/drawing/2014/main" id="{09603019-81CD-448E-A5B9-8479722406D4}"/>
              </a:ext>
            </a:extLst>
          </p:cNvPr>
          <p:cNvSpPr txBox="1">
            <a:spLocks/>
          </p:cNvSpPr>
          <p:nvPr/>
        </p:nvSpPr>
        <p:spPr>
          <a:xfrm>
            <a:off x="1453642" y="1592399"/>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GITHUB</a:t>
            </a:r>
          </a:p>
        </p:txBody>
      </p:sp>
      <p:sp>
        <p:nvSpPr>
          <p:cNvPr id="10" name="Rectangle 11">
            <a:extLst>
              <a:ext uri="{FF2B5EF4-FFF2-40B4-BE49-F238E27FC236}">
                <a16:creationId xmlns:a16="http://schemas.microsoft.com/office/drawing/2014/main" id="{EB098332-C9A9-4862-B409-46A4F2EC4573}"/>
              </a:ext>
            </a:extLst>
          </p:cNvPr>
          <p:cNvSpPr/>
          <p:nvPr/>
        </p:nvSpPr>
        <p:spPr>
          <a:xfrm>
            <a:off x="388110" y="132033"/>
            <a:ext cx="2609600" cy="690860"/>
          </a:xfrm>
          <a:prstGeom prst="rect">
            <a:avLst/>
          </a:prstGeom>
          <a:solidFill>
            <a:srgbClr val="F7FBFF"/>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dirty="0">
                <a:latin typeface="+mj-lt"/>
              </a:rPr>
              <a:t>HUMBLE</a:t>
            </a:r>
          </a:p>
        </p:txBody>
      </p:sp>
    </p:spTree>
    <p:extLst>
      <p:ext uri="{BB962C8B-B14F-4D97-AF65-F5344CB8AC3E}">
        <p14:creationId xmlns:p14="http://schemas.microsoft.com/office/powerpoint/2010/main" val="379086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14C2B8-F517-496F-9DE9-DF1C857879E2}"/>
              </a:ext>
            </a:extLst>
          </p:cNvPr>
          <p:cNvSpPr>
            <a:spLocks noGrp="1"/>
          </p:cNvSpPr>
          <p:nvPr>
            <p:ph type="body" sz="quarter" idx="14"/>
          </p:nvPr>
        </p:nvSpPr>
        <p:spPr>
          <a:xfrm>
            <a:off x="5757311" y="4185704"/>
            <a:ext cx="3629920" cy="2201057"/>
          </a:xfrm>
        </p:spPr>
        <p:txBody>
          <a:bodyPr/>
          <a:lstStyle/>
          <a:p>
            <a:r>
              <a:rPr lang="en-US" dirty="0"/>
              <a:t>Automate Deployment and CI/CD Tests for Scale</a:t>
            </a:r>
          </a:p>
        </p:txBody>
      </p:sp>
      <p:grpSp>
        <p:nvGrpSpPr>
          <p:cNvPr id="24" name="Graphic 10">
            <a:extLst>
              <a:ext uri="{FF2B5EF4-FFF2-40B4-BE49-F238E27FC236}">
                <a16:creationId xmlns:a16="http://schemas.microsoft.com/office/drawing/2014/main" id="{B40F65A2-1685-4DD7-AA85-E14AEF624D07}"/>
              </a:ext>
            </a:extLst>
          </p:cNvPr>
          <p:cNvGrpSpPr/>
          <p:nvPr/>
        </p:nvGrpSpPr>
        <p:grpSpPr>
          <a:xfrm>
            <a:off x="5820027" y="2953109"/>
            <a:ext cx="550358" cy="550358"/>
            <a:chOff x="2800798" y="3302000"/>
            <a:chExt cx="550358" cy="550358"/>
          </a:xfrm>
          <a:noFill/>
        </p:grpSpPr>
        <p:sp>
          <p:nvSpPr>
            <p:cNvPr id="25" name="Freeform: Shape 24">
              <a:extLst>
                <a:ext uri="{FF2B5EF4-FFF2-40B4-BE49-F238E27FC236}">
                  <a16:creationId xmlns:a16="http://schemas.microsoft.com/office/drawing/2014/main" id="{60101A92-6D35-4D6F-8B2F-243A8AC83394}"/>
                </a:ext>
              </a:extLst>
            </p:cNvPr>
            <p:cNvSpPr/>
            <p:nvPr/>
          </p:nvSpPr>
          <p:spPr>
            <a:xfrm>
              <a:off x="2852394" y="3336397"/>
              <a:ext cx="447166" cy="481563"/>
            </a:xfrm>
            <a:custGeom>
              <a:avLst/>
              <a:gdLst>
                <a:gd name="connsiteX0" fmla="*/ 223583 w 447165"/>
                <a:gd name="connsiteY0" fmla="*/ 0 h 481563"/>
                <a:gd name="connsiteX1" fmla="*/ 447166 w 447165"/>
                <a:gd name="connsiteY1" fmla="*/ 119531 h 481563"/>
                <a:gd name="connsiteX2" fmla="*/ 447166 w 447165"/>
                <a:gd name="connsiteY2" fmla="*/ 360313 h 481563"/>
                <a:gd name="connsiteX3" fmla="*/ 223583 w 447165"/>
                <a:gd name="connsiteY3" fmla="*/ 481563 h 481563"/>
                <a:gd name="connsiteX4" fmla="*/ 0 w 447165"/>
                <a:gd name="connsiteY4" fmla="*/ 360313 h 481563"/>
                <a:gd name="connsiteX5" fmla="*/ 0 w 447165"/>
                <a:gd name="connsiteY5" fmla="*/ 121251 h 48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165" h="481563">
                  <a:moveTo>
                    <a:pt x="223583" y="0"/>
                  </a:moveTo>
                  <a:lnTo>
                    <a:pt x="447166" y="119531"/>
                  </a:lnTo>
                  <a:lnTo>
                    <a:pt x="447166" y="360313"/>
                  </a:lnTo>
                  <a:lnTo>
                    <a:pt x="223583" y="481563"/>
                  </a:lnTo>
                  <a:lnTo>
                    <a:pt x="0" y="360313"/>
                  </a:lnTo>
                  <a:lnTo>
                    <a:pt x="0" y="121251"/>
                  </a:lnTo>
                  <a:close/>
                </a:path>
              </a:pathLst>
            </a:custGeom>
            <a:grpFill/>
            <a:ln w="33933" cap="rnd">
              <a:solidFill>
                <a:schemeClr val="bg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3A023BF1-67DA-4FB9-8542-ABA1FF371936}"/>
                </a:ext>
              </a:extLst>
            </p:cNvPr>
            <p:cNvSpPr/>
            <p:nvPr/>
          </p:nvSpPr>
          <p:spPr>
            <a:xfrm>
              <a:off x="2955586" y="3508384"/>
              <a:ext cx="240782" cy="189186"/>
            </a:xfrm>
            <a:custGeom>
              <a:avLst/>
              <a:gdLst>
                <a:gd name="connsiteX0" fmla="*/ 120391 w 240781"/>
                <a:gd name="connsiteY0" fmla="*/ 55724 h 189185"/>
                <a:gd name="connsiteX1" fmla="*/ 0 w 240781"/>
                <a:gd name="connsiteY1" fmla="*/ 0 h 189185"/>
                <a:gd name="connsiteX2" fmla="*/ 120391 w 240781"/>
                <a:gd name="connsiteY2" fmla="*/ 55724 h 189185"/>
                <a:gd name="connsiteX3" fmla="*/ 240782 w 240781"/>
                <a:gd name="connsiteY3" fmla="*/ 0 h 189185"/>
                <a:gd name="connsiteX4" fmla="*/ 120391 w 240781"/>
                <a:gd name="connsiteY4" fmla="*/ 55724 h 189185"/>
                <a:gd name="connsiteX5" fmla="*/ 120391 w 240781"/>
                <a:gd name="connsiteY5" fmla="*/ 189186 h 18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781" h="189185">
                  <a:moveTo>
                    <a:pt x="120391" y="55724"/>
                  </a:moveTo>
                  <a:lnTo>
                    <a:pt x="0" y="0"/>
                  </a:lnTo>
                  <a:moveTo>
                    <a:pt x="120391" y="55724"/>
                  </a:moveTo>
                  <a:lnTo>
                    <a:pt x="240782" y="0"/>
                  </a:lnTo>
                  <a:moveTo>
                    <a:pt x="120391" y="55724"/>
                  </a:moveTo>
                  <a:lnTo>
                    <a:pt x="120391" y="189186"/>
                  </a:lnTo>
                </a:path>
              </a:pathLst>
            </a:custGeom>
            <a:grpFill/>
            <a:ln w="33933" cap="rnd">
              <a:solidFill>
                <a:schemeClr val="bg1"/>
              </a:solidFill>
              <a:prstDash val="solid"/>
              <a:miter/>
            </a:ln>
          </p:spPr>
          <p:txBody>
            <a:bodyPr rtlCol="0" anchor="ctr"/>
            <a:lstStyle/>
            <a:p>
              <a:endParaRPr lang="en-US"/>
            </a:p>
          </p:txBody>
        </p:sp>
      </p:grpSp>
      <p:sp>
        <p:nvSpPr>
          <p:cNvPr id="30" name="Text Placeholder 3">
            <a:extLst>
              <a:ext uri="{FF2B5EF4-FFF2-40B4-BE49-F238E27FC236}">
                <a16:creationId xmlns:a16="http://schemas.microsoft.com/office/drawing/2014/main" id="{996E6B88-80DC-47CE-9A56-C96D3DBA7E2F}"/>
              </a:ext>
            </a:extLst>
          </p:cNvPr>
          <p:cNvSpPr txBox="1">
            <a:spLocks/>
          </p:cNvSpPr>
          <p:nvPr/>
        </p:nvSpPr>
        <p:spPr>
          <a:xfrm>
            <a:off x="1453642" y="4185705"/>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Create Web or Slack Based App</a:t>
            </a:r>
          </a:p>
        </p:txBody>
      </p:sp>
      <p:sp>
        <p:nvSpPr>
          <p:cNvPr id="31" name="Text Placeholder 3">
            <a:extLst>
              <a:ext uri="{FF2B5EF4-FFF2-40B4-BE49-F238E27FC236}">
                <a16:creationId xmlns:a16="http://schemas.microsoft.com/office/drawing/2014/main" id="{FCB7BCA7-B8BF-4AAF-8142-FFC37C2D4F6B}"/>
              </a:ext>
            </a:extLst>
          </p:cNvPr>
          <p:cNvSpPr txBox="1">
            <a:spLocks/>
          </p:cNvSpPr>
          <p:nvPr/>
        </p:nvSpPr>
        <p:spPr>
          <a:xfrm>
            <a:off x="5757311" y="1592399"/>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Add Other Social Media Trackers</a:t>
            </a:r>
          </a:p>
        </p:txBody>
      </p:sp>
      <p:sp>
        <p:nvSpPr>
          <p:cNvPr id="32" name="Text Placeholder 3">
            <a:extLst>
              <a:ext uri="{FF2B5EF4-FFF2-40B4-BE49-F238E27FC236}">
                <a16:creationId xmlns:a16="http://schemas.microsoft.com/office/drawing/2014/main" id="{09603019-81CD-448E-A5B9-8479722406D4}"/>
              </a:ext>
            </a:extLst>
          </p:cNvPr>
          <p:cNvSpPr txBox="1">
            <a:spLocks/>
          </p:cNvSpPr>
          <p:nvPr/>
        </p:nvSpPr>
        <p:spPr>
          <a:xfrm>
            <a:off x="1453642" y="1592399"/>
            <a:ext cx="3629920" cy="2201057"/>
          </a:xfrm>
          <a:prstGeom prst="rect">
            <a:avLst/>
          </a:prstGeom>
          <a:solidFill>
            <a:schemeClr val="accent1"/>
          </a:solidFill>
          <a:ln>
            <a:noFill/>
          </a:ln>
          <a:effectLst/>
        </p:spPr>
        <p:txBody>
          <a:bodyPr vert="horz" lIns="182880" tIns="18288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a:t>Solicit More Ideas From Artists</a:t>
            </a:r>
          </a:p>
        </p:txBody>
      </p:sp>
      <p:sp>
        <p:nvSpPr>
          <p:cNvPr id="11" name="Rectangle 19">
            <a:extLst>
              <a:ext uri="{FF2B5EF4-FFF2-40B4-BE49-F238E27FC236}">
                <a16:creationId xmlns:a16="http://schemas.microsoft.com/office/drawing/2014/main" id="{5D7EA06C-566D-421C-8A08-55C6879B67BE}"/>
              </a:ext>
            </a:extLst>
          </p:cNvPr>
          <p:cNvSpPr/>
          <p:nvPr/>
        </p:nvSpPr>
        <p:spPr>
          <a:xfrm>
            <a:off x="388110" y="132033"/>
            <a:ext cx="2609601" cy="690860"/>
          </a:xfrm>
          <a:prstGeom prst="rect">
            <a:avLst/>
          </a:prstGeom>
          <a:solidFill>
            <a:srgbClr val="FA4517"/>
          </a:solidFill>
          <a:ln w="12700">
            <a:miter lim="400000"/>
          </a:ln>
          <a:effectLst>
            <a:outerShdw blurRad="50800" dist="38100" dir="10800000" rotWithShape="0">
              <a:srgbClr val="000000">
                <a:alpha val="40000"/>
              </a:srgbClr>
            </a:outerShdw>
          </a:effectLst>
        </p:spPr>
        <p:txBody>
          <a:bodyPr lIns="0" tIns="0" rIns="0" bIns="0" anchor="ctr"/>
          <a:lstStyle/>
          <a:p>
            <a:pPr algn="ctr"/>
            <a:r>
              <a:rPr lang="en-US" sz="2799" b="1" dirty="0">
                <a:solidFill>
                  <a:srgbClr val="FFFFFF"/>
                </a:solidFill>
                <a:latin typeface="+mj-lt"/>
                <a:ea typeface="Arial"/>
                <a:cs typeface="Arial"/>
              </a:rPr>
              <a:t>IMMERSED</a:t>
            </a:r>
            <a:endParaRPr sz="2799" b="1" dirty="0">
              <a:solidFill>
                <a:srgbClr val="FFFFFF"/>
              </a:solidFill>
              <a:latin typeface="+mj-lt"/>
              <a:ea typeface="Arial"/>
              <a:cs typeface="Arial"/>
            </a:endParaRPr>
          </a:p>
        </p:txBody>
      </p:sp>
      <p:sp>
        <p:nvSpPr>
          <p:cNvPr id="14" name="Title 1">
            <a:extLst>
              <a:ext uri="{FF2B5EF4-FFF2-40B4-BE49-F238E27FC236}">
                <a16:creationId xmlns:a16="http://schemas.microsoft.com/office/drawing/2014/main" id="{81EFA885-D079-4E86-A7A2-B61AED61739A}"/>
              </a:ext>
            </a:extLst>
          </p:cNvPr>
          <p:cNvSpPr>
            <a:spLocks noGrp="1"/>
          </p:cNvSpPr>
          <p:nvPr>
            <p:ph type="title"/>
          </p:nvPr>
        </p:nvSpPr>
        <p:spPr>
          <a:xfrm>
            <a:off x="379413" y="912813"/>
            <a:ext cx="11428412" cy="1143000"/>
          </a:xfrm>
        </p:spPr>
        <p:txBody>
          <a:bodyPr/>
          <a:lstStyle/>
          <a:p>
            <a:r>
              <a:rPr lang="en-US" dirty="0"/>
              <a:t>Keep building towards the vision addressing small and larger obstacles along the way… One bug.. One feature at a time…</a:t>
            </a:r>
          </a:p>
        </p:txBody>
      </p:sp>
    </p:spTree>
    <p:extLst>
      <p:ext uri="{BB962C8B-B14F-4D97-AF65-F5344CB8AC3E}">
        <p14:creationId xmlns:p14="http://schemas.microsoft.com/office/powerpoint/2010/main" val="2544750150"/>
      </p:ext>
    </p:extLst>
  </p:cSld>
  <p:clrMapOvr>
    <a:masterClrMapping/>
  </p:clrMapOvr>
</p:sld>
</file>

<file path=ppt/theme/theme1.xml><?xml version="1.0" encoding="utf-8"?>
<a:theme xmlns:a="http://schemas.openxmlformats.org/drawingml/2006/main" name="Office Theme">
  <a:themeElements>
    <a:clrScheme name="UiPath One">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lumMod val="75000"/>
          </a:schemeClr>
        </a:solidFill>
        <a:ln w="28575">
          <a:noFill/>
          <a:miter lim="800000"/>
          <a:headEnd/>
          <a:tailEnd/>
        </a:ln>
        <a:effectLst/>
      </a:spPr>
      <a:bodyPr lIns="0" tIns="0" rIns="0" bIns="0" rtlCol="0" anchor="ctr"/>
      <a:lstStyle>
        <a:defPPr algn="ctr">
          <a:defRPr sz="1200" b="1" dirty="0" smtClean="0">
            <a:solidFill>
              <a:srgbClr val="FFFFFF"/>
            </a:solidFill>
            <a:latin typeface="Arial" panose="020B0604020202020204" pitchFamily="34" charset="0"/>
            <a:cs typeface="Arial" panose="020B0604020202020204" pitchFamily="34" charset="0"/>
          </a:defRPr>
        </a:defPPr>
      </a:lst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ln w="28575">
          <a:noFill/>
          <a:miter lim="800000"/>
          <a:headEnd/>
          <a:tailEnd/>
        </a:ln>
        <a:effectLst/>
      </a:spPr>
      <a:bodyPr lIns="45720" anchor="ctr"/>
      <a:lstStyle>
        <a:defPPr algn="l">
          <a:defRPr sz="1200" dirty="0" err="1" smtClean="0"/>
        </a:defPPr>
      </a:lstStyle>
    </a:txDef>
  </a:objectDefaults>
  <a:extraClrSchemeLst/>
  <a:extLst>
    <a:ext uri="{05A4C25C-085E-4340-85A3-A5531E510DB2}">
      <thm15:themeFamily xmlns:thm15="http://schemas.microsoft.com/office/thememl/2012/main" name="04-13-2019 UiPath Template" id="{767A4E01-0E7D-F943-99CA-AA71411DAC31}" vid="{A4C67956-D592-7647-B5B5-84D6D67C6D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3F9FECB364D8A4E80F4E059FFB8DB71" ma:contentTypeVersion="2" ma:contentTypeDescription="Create a new document." ma:contentTypeScope="" ma:versionID="f7215f4b6fe34b4f86836e9b8258183d">
  <xsd:schema xmlns:xsd="http://www.w3.org/2001/XMLSchema" xmlns:xs="http://www.w3.org/2001/XMLSchema" xmlns:p="http://schemas.microsoft.com/office/2006/metadata/properties" xmlns:ns2="cf3c0cbf-8553-4c13-8a86-91feeb7ba2ec" targetNamespace="http://schemas.microsoft.com/office/2006/metadata/properties" ma:root="true" ma:fieldsID="1949414b107258cc593c0902bb54a7f5" ns2:_="">
    <xsd:import namespace="cf3c0cbf-8553-4c13-8a86-91feeb7ba2e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3c0cbf-8553-4c13-8a86-91feeb7ba2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67ABAA-E097-40E2-A8AA-05C8EA04FCCC}">
  <ds:schemaRefs>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purl.org/dc/terms/"/>
    <ds:schemaRef ds:uri="http://purl.org/dc/elements/1.1/"/>
    <ds:schemaRef ds:uri="http://purl.org/dc/dcmitype/"/>
    <ds:schemaRef ds:uri="cf3c0cbf-8553-4c13-8a86-91feeb7ba2ec"/>
    <ds:schemaRef ds:uri="http://www.w3.org/XML/1998/namespace"/>
  </ds:schemaRefs>
</ds:datastoreItem>
</file>

<file path=customXml/itemProps2.xml><?xml version="1.0" encoding="utf-8"?>
<ds:datastoreItem xmlns:ds="http://schemas.openxmlformats.org/officeDocument/2006/customXml" ds:itemID="{54A02814-E5C1-4CCF-88D7-CCA90F8672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3c0cbf-8553-4c13-8a86-91feeb7ba2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1A46B6-FF29-4843-BA5D-9E25BBD149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10417</TotalTime>
  <Words>2408</Words>
  <Application>Microsoft Office PowerPoint</Application>
  <PresentationFormat>Custom</PresentationFormat>
  <Paragraphs>296</Paragraphs>
  <Slides>20</Slides>
  <Notes>11</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Inter</vt:lpstr>
      <vt:lpstr>Lucida Grande</vt:lpstr>
      <vt:lpstr>Noto Sans</vt:lpstr>
      <vt:lpstr>Noto Sans SemBd</vt:lpstr>
      <vt:lpstr>Open Sans</vt:lpstr>
      <vt:lpstr>Wingdings</vt:lpstr>
      <vt:lpstr>Office Theme</vt:lpstr>
      <vt:lpstr>A Tester’s Path To Robotic Process Automation</vt:lpstr>
      <vt:lpstr>Table of Contents</vt:lpstr>
      <vt:lpstr>What is a UiPath Software Robot?</vt:lpstr>
      <vt:lpstr>About Me Some UiPath Highlights</vt:lpstr>
      <vt:lpstr>Start with a bold vision.</vt:lpstr>
      <vt:lpstr>A battalion of robots to help creatives so they can focus on… creating</vt:lpstr>
      <vt:lpstr>DEMO After you’ve taken some basic courses, get started with a few building blocks. A minimum viable product for tracking social media follower growth.</vt:lpstr>
      <vt:lpstr>Open up your idea to others with the humblest of intentions.</vt:lpstr>
      <vt:lpstr>Keep building towards the vision addressing small and larger obstacles along the way… One bug.. One feature at a time…</vt:lpstr>
      <vt:lpstr>Meet Deathstar 2.0…</vt:lpstr>
      <vt:lpstr>Transform Test Teams from Cost Centers to Value Centers…</vt:lpstr>
      <vt:lpstr>Why is scaling automation so difficult? (DEMO)</vt:lpstr>
      <vt:lpstr>UiPath Test Suite:  Build faster. Test continuously. Maintain (almost) never.</vt:lpstr>
      <vt:lpstr>PowerPoint Presentation</vt:lpstr>
      <vt:lpstr>PowerPoint Presentation</vt:lpstr>
      <vt:lpstr>PowerPoint Presentation</vt:lpstr>
      <vt:lpstr>The UiPath automation platform  </vt:lpstr>
      <vt:lpstr>UiPath Test Suite Family of Products</vt:lpstr>
      <vt:lpstr>RPA Testing, Source Control and CICD – Simple Scenario</vt:lpstr>
      <vt:lpstr>RPA Testing, Source Control and CICD - Second Scenario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Wheeler</dc:creator>
  <cp:lastModifiedBy>Anthony Garcia</cp:lastModifiedBy>
  <cp:revision>1</cp:revision>
  <cp:lastPrinted>2021-08-15T14:14:52Z</cp:lastPrinted>
  <dcterms:created xsi:type="dcterms:W3CDTF">2021-03-18T12:51:38Z</dcterms:created>
  <dcterms:modified xsi:type="dcterms:W3CDTF">2021-08-16T12:34:05Z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0x010100C3F9FECB364D8A4E80F4E059FFB8DB71</vt:lpwstr>
  </property>
</Properties>
</file>